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-112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1A5B8-8FBE-467C-AF1B-6CFC559DE925}" type="datetimeFigureOut">
              <a:rPr lang="hr-HR" smtClean="0"/>
              <a:t>20.10.2011.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1A86C-B007-4C94-9E32-C2D48E49CF2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488840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1A5B8-8FBE-467C-AF1B-6CFC559DE925}" type="datetimeFigureOut">
              <a:rPr lang="hr-HR" smtClean="0"/>
              <a:t>20.10.2011.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1A86C-B007-4C94-9E32-C2D48E49CF2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692411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1A5B8-8FBE-467C-AF1B-6CFC559DE925}" type="datetimeFigureOut">
              <a:rPr lang="hr-HR" smtClean="0"/>
              <a:t>20.10.2011.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1A86C-B007-4C94-9E32-C2D48E49CF2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762101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1A5B8-8FBE-467C-AF1B-6CFC559DE925}" type="datetimeFigureOut">
              <a:rPr lang="hr-HR" smtClean="0"/>
              <a:t>20.10.2011.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1A86C-B007-4C94-9E32-C2D48E49CF2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588449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1A5B8-8FBE-467C-AF1B-6CFC559DE925}" type="datetimeFigureOut">
              <a:rPr lang="hr-HR" smtClean="0"/>
              <a:t>20.10.2011.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1A86C-B007-4C94-9E32-C2D48E49CF2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130938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1A5B8-8FBE-467C-AF1B-6CFC559DE925}" type="datetimeFigureOut">
              <a:rPr lang="hr-HR" smtClean="0"/>
              <a:t>20.10.2011.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1A86C-B007-4C94-9E32-C2D48E49CF2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983647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1A5B8-8FBE-467C-AF1B-6CFC559DE925}" type="datetimeFigureOut">
              <a:rPr lang="hr-HR" smtClean="0"/>
              <a:t>20.10.2011.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1A86C-B007-4C94-9E32-C2D48E49CF2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115117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1A5B8-8FBE-467C-AF1B-6CFC559DE925}" type="datetimeFigureOut">
              <a:rPr lang="hr-HR" smtClean="0"/>
              <a:t>20.10.2011.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1A86C-B007-4C94-9E32-C2D48E49CF2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9833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1A5B8-8FBE-467C-AF1B-6CFC559DE925}" type="datetimeFigureOut">
              <a:rPr lang="hr-HR" smtClean="0"/>
              <a:t>20.10.2011.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1A86C-B007-4C94-9E32-C2D48E49CF2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031915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1A5B8-8FBE-467C-AF1B-6CFC559DE925}" type="datetimeFigureOut">
              <a:rPr lang="hr-HR" smtClean="0"/>
              <a:t>20.10.2011.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1A86C-B007-4C94-9E32-C2D48E49CF2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338248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1A5B8-8FBE-467C-AF1B-6CFC559DE925}" type="datetimeFigureOut">
              <a:rPr lang="hr-HR" smtClean="0"/>
              <a:t>20.10.2011.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1A86C-B007-4C94-9E32-C2D48E49CF2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93917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81A5B8-8FBE-467C-AF1B-6CFC559DE925}" type="datetimeFigureOut">
              <a:rPr lang="hr-HR" smtClean="0"/>
              <a:t>20.10.2011.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71A86C-B007-4C94-9E32-C2D48E49CF2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60921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0274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1156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4647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1450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2701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8724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2340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6355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7405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2907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09106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Prikaz na zaslonu (4:3)</PresentationFormat>
  <Paragraphs>0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11</vt:i4>
      </vt:variant>
    </vt:vector>
  </HeadingPairs>
  <TitlesOfParts>
    <vt:vector size="12" baseType="lpstr">
      <vt:lpstr>Tema sustava Office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prezentacija</dc:title>
  <dc:creator>ivana</dc:creator>
  <cp:lastModifiedBy>ivana</cp:lastModifiedBy>
  <cp:revision>1</cp:revision>
  <dcterms:created xsi:type="dcterms:W3CDTF">2011-10-20T05:52:56Z</dcterms:created>
  <dcterms:modified xsi:type="dcterms:W3CDTF">2011-10-20T05:56:27Z</dcterms:modified>
</cp:coreProperties>
</file>