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34E7E3-7D49-4BA9-9750-AF2B7AAC9506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43078C-2726-4017-AB3E-80C403CD9D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Srbija" TargetMode="External"/><Relationship Id="rId2" Type="http://schemas.openxmlformats.org/officeDocument/2006/relationships/hyperlink" Target="http://hr.wikipedia.org/wiki/Hrvatsk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hr.wikipedia.org/wiki/Dun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Jugoslaveni" TargetMode="External"/><Relationship Id="rId2" Type="http://schemas.openxmlformats.org/officeDocument/2006/relationships/hyperlink" Target="http://hr.wikipedia.org/wiki/1991.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Domovinski_rat" TargetMode="External"/><Relationship Id="rId2" Type="http://schemas.openxmlformats.org/officeDocument/2006/relationships/hyperlink" Target="http://hr.wikipedia.org/wiki/Vukova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r.wikipedia.org/wiki/1991.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Zbor_narodne_garde" TargetMode="External"/><Relationship Id="rId2" Type="http://schemas.openxmlformats.org/officeDocument/2006/relationships/hyperlink" Target="http://hr.wikipedia.org/wiki/Vukova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1998." TargetMode="External"/><Relationship Id="rId2" Type="http://schemas.openxmlformats.org/officeDocument/2006/relationships/hyperlink" Target="http://hr.wikipedia.org/wiki/Vukov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r.wikipedia.org/wiki/Hrvatska" TargetMode="External"/><Relationship Id="rId4" Type="http://schemas.openxmlformats.org/officeDocument/2006/relationships/hyperlink" Target="http://hr.wikipedia.org/wiki/JN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korisnik\Desktop\Vukovar%2018.11.1991..wm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387975"/>
            <a:ext cx="7772400" cy="1470025"/>
          </a:xfrm>
        </p:spPr>
        <p:txBody>
          <a:bodyPr/>
          <a:lstStyle/>
          <a:p>
            <a:r>
              <a:rPr lang="hr-HR" dirty="0" smtClean="0"/>
              <a:t>20. godišnjica pada Vukovara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5104"/>
            <a:ext cx="8458200" cy="914400"/>
          </a:xfrm>
        </p:spPr>
        <p:txBody>
          <a:bodyPr/>
          <a:lstStyle/>
          <a:p>
            <a:r>
              <a:rPr lang="hr-HR" dirty="0" smtClean="0"/>
              <a:t>18.11.2011.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491880" cy="466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0"/>
            <a:ext cx="4644009" cy="462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Vukovar  prije 1991.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granici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Hrvatska"/>
              </a:rPr>
              <a:t>Hrvatske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Srbija"/>
              </a:rPr>
              <a:t>Srbije</a:t>
            </a:r>
            <a:r>
              <a:rPr lang="en-US" dirty="0" smtClean="0"/>
              <a:t> </a:t>
            </a:r>
            <a:endParaRPr lang="hr-HR" dirty="0" smtClean="0"/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desnoj</a:t>
            </a:r>
            <a:r>
              <a:rPr lang="en-US" dirty="0" smtClean="0"/>
              <a:t> </a:t>
            </a:r>
            <a:r>
              <a:rPr lang="en-US" dirty="0" err="1" smtClean="0"/>
              <a:t>obali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Dunav"/>
              </a:rPr>
              <a:t>Dunava</a:t>
            </a:r>
            <a:endParaRPr lang="hr-HR" dirty="0" smtClean="0"/>
          </a:p>
          <a:p>
            <a:r>
              <a:rPr lang="en-US" dirty="0" err="1" smtClean="0"/>
              <a:t>važna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endParaRPr lang="hr-HR" dirty="0" smtClean="0"/>
          </a:p>
          <a:p>
            <a:r>
              <a:rPr lang="en-US" dirty="0" err="1" smtClean="0"/>
              <a:t>važan</a:t>
            </a:r>
            <a:r>
              <a:rPr lang="en-US" dirty="0" smtClean="0"/>
              <a:t> </a:t>
            </a:r>
            <a:r>
              <a:rPr lang="en-US" dirty="0" err="1" smtClean="0"/>
              <a:t>regionalni</a:t>
            </a:r>
            <a:r>
              <a:rPr lang="en-US" dirty="0" smtClean="0"/>
              <a:t> </a:t>
            </a:r>
            <a:r>
              <a:rPr lang="en-US" dirty="0" err="1" smtClean="0"/>
              <a:t>centar</a:t>
            </a:r>
            <a:r>
              <a:rPr lang="en-US" dirty="0" smtClean="0"/>
              <a:t> </a:t>
            </a:r>
            <a:endParaRPr lang="hr-H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86741" y="3284984"/>
            <a:ext cx="3865221" cy="338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Vukovar prije 1991.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dirty="0" err="1" smtClean="0"/>
              <a:t>oko</a:t>
            </a:r>
            <a:r>
              <a:rPr lang="en-US" dirty="0" smtClean="0"/>
              <a:t> 44.639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početkom</a:t>
            </a:r>
            <a:r>
              <a:rPr lang="en-US" dirty="0" smtClean="0"/>
              <a:t> </a:t>
            </a:r>
            <a:r>
              <a:rPr lang="en-US" dirty="0" smtClean="0">
                <a:hlinkClick r:id="rId2" tooltip="1991."/>
              </a:rPr>
              <a:t>1991.</a:t>
            </a:r>
            <a:r>
              <a:rPr lang="en-US" dirty="0" smtClean="0"/>
              <a:t> </a:t>
            </a:r>
            <a:endParaRPr lang="hr-HR" dirty="0" smtClean="0"/>
          </a:p>
          <a:p>
            <a:pPr lvl="1"/>
            <a:r>
              <a:rPr lang="en-US" dirty="0" smtClean="0"/>
              <a:t>47,2 %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Hrvati</a:t>
            </a:r>
            <a:r>
              <a:rPr lang="en-US" dirty="0" smtClean="0"/>
              <a:t>,</a:t>
            </a:r>
            <a:endParaRPr lang="hr-HR" dirty="0" smtClean="0"/>
          </a:p>
          <a:p>
            <a:pPr lvl="1"/>
            <a:r>
              <a:rPr lang="en-US" dirty="0" smtClean="0"/>
              <a:t>32,3 %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 smtClean="0"/>
              <a:t>Srbi</a:t>
            </a:r>
            <a:endParaRPr lang="hr-HR" dirty="0" smtClean="0"/>
          </a:p>
          <a:p>
            <a:r>
              <a:rPr lang="en-US" dirty="0" err="1" smtClean="0"/>
              <a:t>stanovništvo</a:t>
            </a:r>
            <a:r>
              <a:rPr lang="en-US" dirty="0" smtClean="0"/>
              <a:t> </a:t>
            </a:r>
            <a:r>
              <a:rPr lang="hr-HR" dirty="0" smtClean="0"/>
              <a:t>je bilo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integrirano</a:t>
            </a:r>
            <a:r>
              <a:rPr lang="en-US" dirty="0" smtClean="0"/>
              <a:t>, </a:t>
            </a:r>
            <a:endParaRPr lang="hr-HR" dirty="0" smtClean="0"/>
          </a:p>
          <a:p>
            <a:r>
              <a:rPr lang="hr-HR" dirty="0" err="1"/>
              <a:t>v</a:t>
            </a:r>
            <a:r>
              <a:rPr lang="en-US" dirty="0" err="1" smtClean="0"/>
              <a:t>elik</a:t>
            </a:r>
            <a:r>
              <a:rPr lang="hr-HR" dirty="0" smtClean="0"/>
              <a:t> je</a:t>
            </a:r>
            <a:r>
              <a:rPr lang="en-US" dirty="0" smtClean="0"/>
              <a:t> </a:t>
            </a:r>
            <a:r>
              <a:rPr lang="en-US" dirty="0" err="1" smtClean="0"/>
              <a:t>postot</a:t>
            </a:r>
            <a:r>
              <a:rPr lang="hr-HR" dirty="0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mješovitih</a:t>
            </a:r>
            <a:r>
              <a:rPr lang="en-US" dirty="0" smtClean="0"/>
              <a:t> </a:t>
            </a:r>
            <a:r>
              <a:rPr lang="en-US" dirty="0" err="1" smtClean="0"/>
              <a:t>brakova</a:t>
            </a:r>
            <a:r>
              <a:rPr lang="en-US" dirty="0" smtClean="0"/>
              <a:t> </a:t>
            </a:r>
            <a:endParaRPr lang="hr-HR" dirty="0" smtClean="0"/>
          </a:p>
          <a:p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izjašnjavali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Jugoslaveni"/>
              </a:rPr>
              <a:t>Jugoslaveni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Bitka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>
                <a:hlinkClick r:id="rId2" tooltip="Vukovar"/>
              </a:rPr>
              <a:t>Vukovar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en-US" dirty="0" err="1" smtClean="0"/>
              <a:t>najveća</a:t>
            </a:r>
            <a:r>
              <a:rPr lang="en-US" dirty="0" smtClean="0"/>
              <a:t> i </a:t>
            </a:r>
            <a:r>
              <a:rPr lang="en-US" dirty="0" err="1" smtClean="0"/>
              <a:t>najkrvavija</a:t>
            </a:r>
            <a:r>
              <a:rPr lang="en-US" dirty="0" smtClean="0"/>
              <a:t> </a:t>
            </a:r>
            <a:r>
              <a:rPr lang="en-US" dirty="0" err="1" smtClean="0"/>
              <a:t>bitka</a:t>
            </a:r>
            <a:r>
              <a:rPr lang="en-US" dirty="0" smtClean="0"/>
              <a:t> u </a:t>
            </a:r>
            <a:r>
              <a:rPr lang="en-US" dirty="0" err="1" smtClean="0">
                <a:hlinkClick r:id="rId3" tooltip="Domovinski rat"/>
              </a:rPr>
              <a:t>Domovinskom</a:t>
            </a:r>
            <a:r>
              <a:rPr lang="en-US" dirty="0" smtClean="0">
                <a:hlinkClick r:id="rId3" tooltip="Domovinski rat"/>
              </a:rPr>
              <a:t> </a:t>
            </a:r>
            <a:r>
              <a:rPr lang="en-US" dirty="0" err="1" smtClean="0">
                <a:hlinkClick r:id="rId3" tooltip="Domovinski rat"/>
              </a:rPr>
              <a:t>ratu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o</a:t>
            </a:r>
            <a:r>
              <a:rPr lang="en-US" dirty="0" err="1" smtClean="0"/>
              <a:t>psada</a:t>
            </a:r>
            <a:r>
              <a:rPr lang="hr-HR" dirty="0" smtClean="0"/>
              <a:t> je trajala </a:t>
            </a:r>
            <a:r>
              <a:rPr lang="en-US" dirty="0" smtClean="0"/>
              <a:t>87d</a:t>
            </a:r>
            <a:r>
              <a:rPr lang="hr-HR" dirty="0" smtClean="0"/>
              <a:t>a</a:t>
            </a:r>
            <a:r>
              <a:rPr lang="en-US" dirty="0" err="1" smtClean="0"/>
              <a:t>na</a:t>
            </a:r>
            <a:r>
              <a:rPr lang="hr-HR" dirty="0" smtClean="0"/>
              <a:t>,</a:t>
            </a:r>
            <a:r>
              <a:rPr lang="hr-HR" dirty="0"/>
              <a:t> </a:t>
            </a:r>
            <a:r>
              <a:rPr lang="en-US" dirty="0" smtClean="0"/>
              <a:t>od </a:t>
            </a:r>
            <a:r>
              <a:rPr lang="hr-HR" dirty="0" smtClean="0"/>
              <a:t>25. kolovoza </a:t>
            </a:r>
            <a:r>
              <a:rPr lang="en-US" dirty="0" smtClean="0"/>
              <a:t>do </a:t>
            </a:r>
            <a:r>
              <a:rPr lang="hr-HR" dirty="0" smtClean="0"/>
              <a:t>18. </a:t>
            </a:r>
            <a:r>
              <a:rPr lang="en-US" dirty="0" err="1" smtClean="0"/>
              <a:t>studenog</a:t>
            </a:r>
            <a:r>
              <a:rPr lang="en-US" dirty="0" smtClean="0"/>
              <a:t> </a:t>
            </a:r>
            <a:r>
              <a:rPr lang="en-US" dirty="0" smtClean="0">
                <a:hlinkClick r:id="rId4" tooltip="1991."/>
              </a:rPr>
              <a:t>1991.</a:t>
            </a:r>
            <a:r>
              <a:rPr lang="en-US" dirty="0" smtClean="0"/>
              <a:t> 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Bitka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>
                <a:hlinkClick r:id="rId2" tooltip="Vukovar"/>
              </a:rPr>
              <a:t>Vukovar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507560" cy="4899174"/>
          </a:xfrm>
        </p:spPr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en-US" dirty="0" err="1" smtClean="0"/>
              <a:t>završena</a:t>
            </a:r>
            <a:r>
              <a:rPr lang="en-US" dirty="0" smtClean="0"/>
              <a:t> </a:t>
            </a:r>
            <a:r>
              <a:rPr lang="hr-HR" dirty="0" smtClean="0"/>
              <a:t>je </a:t>
            </a:r>
            <a:r>
              <a:rPr lang="en-US" dirty="0" err="1" smtClean="0"/>
              <a:t>porazom</a:t>
            </a:r>
            <a:r>
              <a:rPr lang="en-US" dirty="0" smtClean="0"/>
              <a:t> </a:t>
            </a:r>
            <a:r>
              <a:rPr lang="en-US" dirty="0" err="1" smtClean="0"/>
              <a:t>lokalnog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Zbor narodne garde"/>
              </a:rPr>
              <a:t>Zbora</a:t>
            </a:r>
            <a:r>
              <a:rPr lang="en-US" dirty="0" smtClean="0">
                <a:hlinkClick r:id="rId3" tooltip="Zbor narodne garde"/>
              </a:rPr>
              <a:t> </a:t>
            </a:r>
            <a:r>
              <a:rPr lang="en-US" dirty="0" err="1" smtClean="0">
                <a:hlinkClick r:id="rId3" tooltip="Zbor narodne garde"/>
              </a:rPr>
              <a:t>narodne</a:t>
            </a:r>
            <a:r>
              <a:rPr lang="en-US" dirty="0" smtClean="0">
                <a:hlinkClick r:id="rId3" tooltip="Zbor narodne garde"/>
              </a:rPr>
              <a:t> </a:t>
            </a:r>
            <a:r>
              <a:rPr lang="en-US" dirty="0" err="1" smtClean="0">
                <a:hlinkClick r:id="rId3" tooltip="Zbor narodne garde"/>
              </a:rPr>
              <a:t>garde</a:t>
            </a:r>
            <a:r>
              <a:rPr lang="en-US" dirty="0" smtClean="0"/>
              <a:t> </a:t>
            </a:r>
            <a:endParaRPr lang="hr-HR" dirty="0" smtClean="0"/>
          </a:p>
          <a:p>
            <a:r>
              <a:rPr lang="hr-HR" dirty="0"/>
              <a:t>u</a:t>
            </a:r>
            <a:r>
              <a:rPr lang="hr-HR" dirty="0" smtClean="0"/>
              <a:t>slijedilo je </a:t>
            </a:r>
            <a:r>
              <a:rPr lang="en-US" dirty="0" err="1" smtClean="0"/>
              <a:t>velik</a:t>
            </a:r>
            <a:r>
              <a:rPr lang="hr-HR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razaranje</a:t>
            </a:r>
            <a:r>
              <a:rPr lang="en-US" dirty="0" smtClean="0"/>
              <a:t> </a:t>
            </a:r>
            <a:r>
              <a:rPr lang="en-US" dirty="0" err="1" smtClean="0"/>
              <a:t>Vukovara</a:t>
            </a:r>
            <a:r>
              <a:rPr lang="en-US" dirty="0" smtClean="0"/>
              <a:t> </a:t>
            </a:r>
            <a:endParaRPr lang="hr-HR" dirty="0" smtClean="0"/>
          </a:p>
          <a:p>
            <a:r>
              <a:rPr lang="en-US" dirty="0" err="1" smtClean="0"/>
              <a:t>brojn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ubojstv</a:t>
            </a:r>
            <a:r>
              <a:rPr lang="hr-HR" dirty="0" smtClean="0"/>
              <a:t>a</a:t>
            </a:r>
            <a:r>
              <a:rPr lang="en-US" dirty="0" smtClean="0"/>
              <a:t> i </a:t>
            </a:r>
            <a:r>
              <a:rPr lang="en-US" dirty="0" err="1" smtClean="0"/>
              <a:t>progon</a:t>
            </a:r>
            <a:r>
              <a:rPr lang="en-US" dirty="0" smtClean="0"/>
              <a:t> </a:t>
            </a:r>
            <a:r>
              <a:rPr lang="en-US" dirty="0" err="1" smtClean="0"/>
              <a:t>hrvatskog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endParaRPr lang="hr-HR" dirty="0" smtClean="0"/>
          </a:p>
          <a:p>
            <a:r>
              <a:rPr lang="en-US" dirty="0" err="1" smtClean="0"/>
              <a:t>poginulo</a:t>
            </a:r>
            <a:r>
              <a:rPr lang="en-US" dirty="0" smtClean="0"/>
              <a:t> </a:t>
            </a:r>
            <a:r>
              <a:rPr lang="hr-HR" dirty="0" smtClean="0"/>
              <a:t>je </a:t>
            </a:r>
            <a:r>
              <a:rPr lang="en-US" dirty="0" err="1" smtClean="0"/>
              <a:t>između</a:t>
            </a:r>
            <a:r>
              <a:rPr lang="en-US" dirty="0" smtClean="0"/>
              <a:t> 2.900 i 3.600 </a:t>
            </a:r>
            <a:r>
              <a:rPr lang="en-US" dirty="0" err="1" smtClean="0"/>
              <a:t>ljudi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5606" y="0"/>
            <a:ext cx="4248394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Bitka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>
                <a:hlinkClick r:id="rId2" tooltip="Vukovar"/>
              </a:rPr>
              <a:t>Vukovar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en-US" dirty="0" err="1" smtClean="0"/>
              <a:t>značajan</a:t>
            </a:r>
            <a:r>
              <a:rPr lang="hr-HR" dirty="0" smtClean="0"/>
              <a:t> je</a:t>
            </a:r>
            <a:r>
              <a:rPr lang="en-US" dirty="0" smtClean="0"/>
              <a:t> i </a:t>
            </a:r>
            <a:r>
              <a:rPr lang="en-US" dirty="0" err="1" smtClean="0"/>
              <a:t>simbolički</a:t>
            </a:r>
            <a:r>
              <a:rPr lang="en-US" dirty="0" smtClean="0"/>
              <a:t> </a:t>
            </a:r>
            <a:r>
              <a:rPr lang="en-US" dirty="0" err="1" smtClean="0"/>
              <a:t>gubitak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Hrvatsku</a:t>
            </a:r>
            <a:endParaRPr lang="hr-HR" dirty="0" smtClean="0"/>
          </a:p>
          <a:p>
            <a:r>
              <a:rPr lang="en-US" dirty="0" err="1" smtClean="0"/>
              <a:t>kontrol</a:t>
            </a:r>
            <a:r>
              <a:rPr lang="hr-HR" dirty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gradom</a:t>
            </a:r>
            <a:r>
              <a:rPr lang="hr-HR" dirty="0" smtClean="0"/>
              <a:t> </a:t>
            </a:r>
            <a:r>
              <a:rPr lang="en-US" dirty="0" err="1" smtClean="0"/>
              <a:t>povrati</a:t>
            </a:r>
            <a:r>
              <a:rPr lang="hr-HR" dirty="0" smtClean="0"/>
              <a:t>li smo</a:t>
            </a:r>
            <a:r>
              <a:rPr lang="en-US" dirty="0" smtClean="0"/>
              <a:t> </a:t>
            </a:r>
            <a:r>
              <a:rPr lang="hr-HR" dirty="0" smtClean="0"/>
              <a:t>tek</a:t>
            </a:r>
            <a:r>
              <a:rPr lang="en-US" dirty="0" smtClean="0"/>
              <a:t> </a:t>
            </a:r>
            <a:r>
              <a:rPr lang="en-US" dirty="0" smtClean="0">
                <a:hlinkClick r:id="rId3" tooltip="1998."/>
              </a:rPr>
              <a:t>1998.</a:t>
            </a:r>
            <a:endParaRPr lang="hr-HR" dirty="0" smtClean="0"/>
          </a:p>
          <a:p>
            <a:r>
              <a:rPr lang="hr-HR" dirty="0" smtClean="0"/>
              <a:t>bila je to </a:t>
            </a:r>
            <a:r>
              <a:rPr lang="en-US" dirty="0" err="1" smtClean="0"/>
              <a:t>pobjeda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koštala</a:t>
            </a:r>
            <a:r>
              <a:rPr lang="en-US" dirty="0" smtClean="0"/>
              <a:t> </a:t>
            </a:r>
            <a:r>
              <a:rPr lang="en-US" dirty="0" smtClean="0">
                <a:hlinkClick r:id="rId4" tooltip="JNA"/>
              </a:rPr>
              <a:t>JNA</a:t>
            </a:r>
            <a:r>
              <a:rPr lang="en-US" dirty="0" smtClean="0"/>
              <a:t>  </a:t>
            </a:r>
            <a:endParaRPr lang="hr-HR" dirty="0" smtClean="0"/>
          </a:p>
          <a:p>
            <a:r>
              <a:rPr lang="en-US" dirty="0" err="1" smtClean="0">
                <a:hlinkClick r:id="rId5" tooltip="Hrvatska"/>
              </a:rPr>
              <a:t>Hrvatska</a:t>
            </a:r>
            <a:r>
              <a:rPr lang="en-US" dirty="0" smtClean="0"/>
              <a:t> </a:t>
            </a:r>
            <a:r>
              <a:rPr lang="hr-HR" dirty="0" smtClean="0"/>
              <a:t>je </a:t>
            </a:r>
            <a:r>
              <a:rPr lang="en-US" dirty="0" err="1" smtClean="0"/>
              <a:t>dobi</a:t>
            </a:r>
            <a:r>
              <a:rPr lang="hr-HR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međunarodnu</a:t>
            </a:r>
            <a:r>
              <a:rPr lang="en-US" dirty="0" smtClean="0"/>
              <a:t> </a:t>
            </a:r>
            <a:r>
              <a:rPr lang="en-US" dirty="0" err="1" smtClean="0"/>
              <a:t>potporu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neovisnost</a:t>
            </a:r>
            <a:r>
              <a:rPr lang="en-US" dirty="0" smtClean="0"/>
              <a:t>. </a:t>
            </a:r>
            <a:endParaRPr lang="hr-HR" dirty="0" smtClean="0"/>
          </a:p>
          <a:p>
            <a:r>
              <a:rPr lang="en-US" dirty="0" err="1" smtClean="0"/>
              <a:t>ključni</a:t>
            </a:r>
            <a:r>
              <a:rPr lang="en-US" dirty="0" smtClean="0"/>
              <a:t> </a:t>
            </a:r>
            <a:r>
              <a:rPr lang="en-US" dirty="0" err="1" smtClean="0"/>
              <a:t>trenutak</a:t>
            </a:r>
            <a:r>
              <a:rPr lang="en-US" dirty="0" smtClean="0"/>
              <a:t> u </a:t>
            </a:r>
            <a:r>
              <a:rPr lang="en-US" dirty="0" err="1" smtClean="0"/>
              <a:t>tijeku</a:t>
            </a:r>
            <a:r>
              <a:rPr lang="en-US" dirty="0" smtClean="0"/>
              <a:t> </a:t>
            </a:r>
            <a:r>
              <a:rPr lang="en-US" dirty="0" err="1" smtClean="0"/>
              <a:t>Domovinskog</a:t>
            </a:r>
            <a:r>
              <a:rPr lang="en-US" dirty="0" smtClean="0"/>
              <a:t> rata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ukovar 18.11.1991.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06642"/>
            <a:ext cx="8496944" cy="6372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6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Ivana Simić Bodrožić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590465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4581128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/>
              <a:t>Ivana Simić Bodrožić</a:t>
            </a:r>
            <a:r>
              <a:rPr lang="vi-VN" dirty="0" smtClean="0"/>
              <a:t> rođena je 1982. godine u Vukovaru. Apsolventica je studija filozofije i kroatistike na Filozofskom fakultetu u Zagrebu. </a:t>
            </a:r>
            <a:endParaRPr lang="hr-HR" dirty="0" smtClean="0"/>
          </a:p>
          <a:p>
            <a:r>
              <a:rPr lang="vi-VN" dirty="0" smtClean="0"/>
              <a:t>Za zbirku poezije "Prvi korak u tamu" dobila je nagradu </a:t>
            </a:r>
            <a:r>
              <a:rPr lang="vi-VN" i="1" dirty="0" smtClean="0"/>
              <a:t>Goran</a:t>
            </a:r>
            <a:r>
              <a:rPr lang="vi-VN" dirty="0" smtClean="0"/>
              <a:t> za mlade pjesnike te nagradu </a:t>
            </a:r>
            <a:r>
              <a:rPr lang="vi-VN" i="1" dirty="0" smtClean="0"/>
              <a:t>Kvirin</a:t>
            </a:r>
            <a:r>
              <a:rPr lang="vi-VN" dirty="0" smtClean="0"/>
              <a:t> za najbolju pjesničku knjigu autora do 35 godina (obje 2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005. godine</a:t>
            </a:r>
            <a:r>
              <a:rPr lang="vi-VN" dirty="0" smtClean="0"/>
              <a:t>). Pjesme su joj objavljivane u domaćim i inozemnim književnim časopisima, izborima i antologijama. </a:t>
            </a:r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Hotel Zagorje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314340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067944" y="1196752"/>
            <a:ext cx="46805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 </a:t>
            </a:r>
            <a:r>
              <a:rPr lang="en-US" sz="2400" dirty="0" err="1" smtClean="0"/>
              <a:t>ljeto</a:t>
            </a:r>
            <a:r>
              <a:rPr lang="en-US" sz="2400" dirty="0" smtClean="0"/>
              <a:t> 1991. </a:t>
            </a:r>
            <a:r>
              <a:rPr lang="en-US" sz="2400" dirty="0" err="1" smtClean="0"/>
              <a:t>devetogodišnja</a:t>
            </a:r>
            <a:r>
              <a:rPr lang="en-US" sz="2400" dirty="0" smtClean="0"/>
              <a:t> </a:t>
            </a:r>
            <a:r>
              <a:rPr lang="en-US" sz="2400" dirty="0" err="1" smtClean="0"/>
              <a:t>djevojčica</a:t>
            </a:r>
            <a:r>
              <a:rPr lang="en-US" sz="2400" dirty="0" smtClean="0"/>
              <a:t> </a:t>
            </a:r>
            <a:r>
              <a:rPr lang="en-US" sz="2400" dirty="0" err="1" smtClean="0"/>
              <a:t>odlazi</a:t>
            </a:r>
            <a:r>
              <a:rPr lang="en-US" sz="2400" dirty="0" smtClean="0"/>
              <a:t> </a:t>
            </a:r>
            <a:r>
              <a:rPr lang="en-US" sz="2400" dirty="0" err="1" smtClean="0"/>
              <a:t>iz</a:t>
            </a:r>
            <a:r>
              <a:rPr lang="en-US" sz="2400" dirty="0" smtClean="0"/>
              <a:t> </a:t>
            </a:r>
            <a:r>
              <a:rPr lang="en-US" sz="2400" dirty="0" err="1" smtClean="0"/>
              <a:t>Vukovara</a:t>
            </a:r>
            <a:r>
              <a:rPr lang="en-US" sz="2400" dirty="0" smtClean="0"/>
              <a:t>, </a:t>
            </a:r>
            <a:r>
              <a:rPr lang="en-US" sz="2400" dirty="0" err="1" smtClean="0"/>
              <a:t>ostavljajući</a:t>
            </a:r>
            <a:r>
              <a:rPr lang="en-US" sz="2400" dirty="0" smtClean="0"/>
              <a:t> </a:t>
            </a:r>
            <a:r>
              <a:rPr lang="en-US" sz="2400" dirty="0" err="1" smtClean="0"/>
              <a:t>roditelje</a:t>
            </a:r>
            <a:r>
              <a:rPr lang="en-US" sz="2400" dirty="0" smtClean="0"/>
              <a:t> u </a:t>
            </a:r>
            <a:r>
              <a:rPr lang="en-US" sz="2400" dirty="0" err="1" smtClean="0"/>
              <a:t>gradu</a:t>
            </a:r>
            <a:r>
              <a:rPr lang="en-US" sz="2400" dirty="0" smtClean="0"/>
              <a:t> u </a:t>
            </a:r>
            <a:r>
              <a:rPr lang="en-US" sz="2400" dirty="0" err="1" smtClean="0"/>
              <a:t>kojem</a:t>
            </a:r>
            <a:r>
              <a:rPr lang="en-US" sz="2400" dirty="0" smtClean="0"/>
              <a:t> </a:t>
            </a:r>
            <a:r>
              <a:rPr lang="en-US" sz="2400" dirty="0" err="1" smtClean="0"/>
              <a:t>počinje</a:t>
            </a:r>
            <a:r>
              <a:rPr lang="en-US" sz="2400" dirty="0" smtClean="0"/>
              <a:t> rat. Roman "Hotel </a:t>
            </a:r>
            <a:r>
              <a:rPr lang="en-US" sz="2400" dirty="0" err="1" smtClean="0"/>
              <a:t>Zagorje</a:t>
            </a:r>
            <a:r>
              <a:rPr lang="en-US" sz="2400" dirty="0" smtClean="0"/>
              <a:t>" </a:t>
            </a:r>
            <a:r>
              <a:rPr lang="en-US" sz="2400" dirty="0" err="1" smtClean="0"/>
              <a:t>priča</a:t>
            </a:r>
            <a:r>
              <a:rPr lang="en-US" sz="2400" dirty="0" smtClean="0"/>
              <a:t> je o </a:t>
            </a:r>
            <a:r>
              <a:rPr lang="en-US" sz="2400" dirty="0" err="1" smtClean="0"/>
              <a:t>njezinu</a:t>
            </a:r>
            <a:r>
              <a:rPr lang="en-US" sz="2400" dirty="0" smtClean="0"/>
              <a:t> </a:t>
            </a:r>
            <a:r>
              <a:rPr lang="en-US" sz="2400" dirty="0" err="1" smtClean="0"/>
              <a:t>odrastanju</a:t>
            </a:r>
            <a:r>
              <a:rPr lang="en-US" sz="2400" dirty="0" smtClean="0"/>
              <a:t> </a:t>
            </a:r>
            <a:r>
              <a:rPr lang="en-US" sz="2400" dirty="0" err="1" smtClean="0"/>
              <a:t>tijekom</a:t>
            </a:r>
            <a:r>
              <a:rPr lang="en-US" sz="2400" dirty="0" smtClean="0"/>
              <a:t> </a:t>
            </a:r>
            <a:r>
              <a:rPr lang="en-US" sz="2400" dirty="0" err="1" smtClean="0"/>
              <a:t>sedam</a:t>
            </a:r>
            <a:r>
              <a:rPr lang="en-US" sz="2400" dirty="0" smtClean="0"/>
              <a:t> </a:t>
            </a:r>
            <a:r>
              <a:rPr lang="en-US" sz="2400" dirty="0" err="1" smtClean="0"/>
              <a:t>godina</a:t>
            </a:r>
            <a:r>
              <a:rPr lang="en-US" sz="2400" dirty="0" smtClean="0"/>
              <a:t> </a:t>
            </a:r>
            <a:r>
              <a:rPr lang="en-US" sz="2400" dirty="0" err="1" smtClean="0"/>
              <a:t>prognaništva</a:t>
            </a:r>
            <a:r>
              <a:rPr lang="en-US" sz="2400" dirty="0" smtClean="0"/>
              <a:t>, o </a:t>
            </a:r>
            <a:r>
              <a:rPr lang="en-US" sz="2400" dirty="0" err="1" smtClean="0"/>
              <a:t>neprekidnoj</a:t>
            </a:r>
            <a:r>
              <a:rPr lang="en-US" sz="2400" dirty="0" smtClean="0"/>
              <a:t> </a:t>
            </a:r>
            <a:r>
              <a:rPr lang="en-US" sz="2400" dirty="0" err="1" smtClean="0"/>
              <a:t>borbi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nekoliko</a:t>
            </a:r>
            <a:r>
              <a:rPr lang="en-US" sz="2400" dirty="0" smtClean="0"/>
              <a:t> </a:t>
            </a:r>
            <a:r>
              <a:rPr lang="en-US" sz="2400" dirty="0" err="1" smtClean="0"/>
              <a:t>kvadrata</a:t>
            </a:r>
            <a:r>
              <a:rPr lang="en-US" sz="2400" dirty="0" smtClean="0"/>
              <a:t> u </a:t>
            </a:r>
            <a:r>
              <a:rPr lang="en-US" sz="2400" dirty="0" err="1" smtClean="0"/>
              <a:t>kojima</a:t>
            </a:r>
            <a:r>
              <a:rPr lang="en-US" sz="2400" dirty="0" smtClean="0"/>
              <a:t> </a:t>
            </a:r>
            <a:r>
              <a:rPr lang="en-US" sz="2400" dirty="0" err="1" smtClean="0"/>
              <a:t>će</a:t>
            </a:r>
            <a:r>
              <a:rPr lang="en-US" sz="2400" dirty="0" smtClean="0"/>
              <a:t> </a:t>
            </a:r>
            <a:r>
              <a:rPr lang="en-US" sz="2400" dirty="0" err="1" smtClean="0"/>
              <a:t>živjeti</a:t>
            </a:r>
            <a:r>
              <a:rPr lang="en-US" sz="2400" dirty="0" smtClean="0"/>
              <a:t> s </a:t>
            </a:r>
            <a:r>
              <a:rPr lang="en-US" sz="2400" dirty="0" err="1" smtClean="0"/>
              <a:t>majkom</a:t>
            </a:r>
            <a:r>
              <a:rPr lang="en-US" sz="2400" dirty="0" smtClean="0"/>
              <a:t> i </a:t>
            </a:r>
            <a:r>
              <a:rPr lang="en-US" sz="2400" dirty="0" err="1" smtClean="0"/>
              <a:t>bratom</a:t>
            </a:r>
            <a:r>
              <a:rPr lang="en-US" sz="2400" dirty="0" smtClean="0"/>
              <a:t>, o </a:t>
            </a:r>
            <a:r>
              <a:rPr lang="en-US" sz="2400" dirty="0" err="1" smtClean="0"/>
              <a:t>stalnom</a:t>
            </a:r>
            <a:r>
              <a:rPr lang="en-US" sz="2400" dirty="0" smtClean="0"/>
              <a:t> </a:t>
            </a:r>
            <a:r>
              <a:rPr lang="en-US" sz="2400" dirty="0" err="1" smtClean="0"/>
              <a:t>iščekivanju</a:t>
            </a:r>
            <a:r>
              <a:rPr lang="en-US" sz="2400" dirty="0" smtClean="0"/>
              <a:t> </a:t>
            </a:r>
            <a:r>
              <a:rPr lang="en-US" sz="2400" dirty="0" err="1" smtClean="0"/>
              <a:t>vijesti</a:t>
            </a:r>
            <a:r>
              <a:rPr lang="en-US" sz="2400" dirty="0" smtClean="0"/>
              <a:t> o </a:t>
            </a:r>
            <a:r>
              <a:rPr lang="en-US" sz="2400" dirty="0" err="1" smtClean="0"/>
              <a:t>ocu</a:t>
            </a:r>
            <a:r>
              <a:rPr lang="hr-HR" sz="2400" dirty="0"/>
              <a:t>.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9552" y="5589240"/>
            <a:ext cx="8430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smtClean="0"/>
              <a:t>Dobitnik nagrade "Kiklop" za 2010. godinu</a:t>
            </a:r>
            <a:endParaRPr lang="pl-P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282</Words>
  <Application>Microsoft Office PowerPoint</Application>
  <PresentationFormat>Prikaz na zaslonu (4:3)</PresentationFormat>
  <Paragraphs>41</Paragraphs>
  <Slides>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Trek</vt:lpstr>
      <vt:lpstr>20. godišnjica pada Vukovara</vt:lpstr>
      <vt:lpstr>Vukovar  prije 1991.</vt:lpstr>
      <vt:lpstr>Vukovar prije 1991.</vt:lpstr>
      <vt:lpstr>Bitka za Vukovar </vt:lpstr>
      <vt:lpstr>Bitka za Vukovar </vt:lpstr>
      <vt:lpstr>Bitka za Vukovar </vt:lpstr>
      <vt:lpstr>PowerPointova prezentacija</vt:lpstr>
      <vt:lpstr>Ivana Simić Bodrožić</vt:lpstr>
      <vt:lpstr>Hotel Zagorje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 godišnjica pada Vukovara</dc:title>
  <dc:creator>Korisnik</dc:creator>
  <cp:lastModifiedBy>ivana</cp:lastModifiedBy>
  <cp:revision>8</cp:revision>
  <dcterms:created xsi:type="dcterms:W3CDTF">2011-11-03T10:17:42Z</dcterms:created>
  <dcterms:modified xsi:type="dcterms:W3CDTF">2011-11-12T19:27:53Z</dcterms:modified>
</cp:coreProperties>
</file>