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4B9B-DA0F-495A-8FC9-88037E4E2E53}" type="datetimeFigureOut">
              <a:rPr lang="hr-HR" smtClean="0"/>
              <a:pPr/>
              <a:t>6.3.2015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356C-AAAE-422C-ABAA-9A745E3222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4B9B-DA0F-495A-8FC9-88037E4E2E53}" type="datetimeFigureOut">
              <a:rPr lang="hr-HR" smtClean="0"/>
              <a:pPr/>
              <a:t>6.3.2015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356C-AAAE-422C-ABAA-9A745E3222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4B9B-DA0F-495A-8FC9-88037E4E2E53}" type="datetimeFigureOut">
              <a:rPr lang="hr-HR" smtClean="0"/>
              <a:pPr/>
              <a:t>6.3.2015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356C-AAAE-422C-ABAA-9A745E3222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4B9B-DA0F-495A-8FC9-88037E4E2E53}" type="datetimeFigureOut">
              <a:rPr lang="hr-HR" smtClean="0"/>
              <a:pPr/>
              <a:t>6.3.2015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356C-AAAE-422C-ABAA-9A745E3222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4B9B-DA0F-495A-8FC9-88037E4E2E53}" type="datetimeFigureOut">
              <a:rPr lang="hr-HR" smtClean="0"/>
              <a:pPr/>
              <a:t>6.3.2015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356C-AAAE-422C-ABAA-9A745E3222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4B9B-DA0F-495A-8FC9-88037E4E2E53}" type="datetimeFigureOut">
              <a:rPr lang="hr-HR" smtClean="0"/>
              <a:pPr/>
              <a:t>6.3.2015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356C-AAAE-422C-ABAA-9A745E3222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4B9B-DA0F-495A-8FC9-88037E4E2E53}" type="datetimeFigureOut">
              <a:rPr lang="hr-HR" smtClean="0"/>
              <a:pPr/>
              <a:t>6.3.2015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356C-AAAE-422C-ABAA-9A745E3222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4B9B-DA0F-495A-8FC9-88037E4E2E53}" type="datetimeFigureOut">
              <a:rPr lang="hr-HR" smtClean="0"/>
              <a:pPr/>
              <a:t>6.3.2015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356C-AAAE-422C-ABAA-9A745E3222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4B9B-DA0F-495A-8FC9-88037E4E2E53}" type="datetimeFigureOut">
              <a:rPr lang="hr-HR" smtClean="0"/>
              <a:pPr/>
              <a:t>6.3.2015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356C-AAAE-422C-ABAA-9A745E3222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4B9B-DA0F-495A-8FC9-88037E4E2E53}" type="datetimeFigureOut">
              <a:rPr lang="hr-HR" smtClean="0"/>
              <a:pPr/>
              <a:t>6.3.2015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356C-AAAE-422C-ABAA-9A745E3222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4B9B-DA0F-495A-8FC9-88037E4E2E53}" type="datetimeFigureOut">
              <a:rPr lang="hr-HR" smtClean="0"/>
              <a:pPr/>
              <a:t>6.3.2015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356C-AAAE-422C-ABAA-9A745E3222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4B9B-DA0F-495A-8FC9-88037E4E2E53}" type="datetimeFigureOut">
              <a:rPr lang="hr-HR" smtClean="0"/>
              <a:pPr/>
              <a:t>6.3.2015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356C-AAAE-422C-ABAA-9A745E3222A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encrypted-tbn0.gstatic.com/images?q=tbn:ANd9GcR2EQL8r63Hs-TVtUUzWxxKujnJ86nxh4IfyGnchtEeal7A_4x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706239" cy="414908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266" name="Picture 2" descr="Image result for BOOK F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983538" cy="4221088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Autofit/>
          </a:bodyPr>
          <a:lstStyle/>
          <a:p>
            <a:r>
              <a:rPr lang="hr-HR" sz="6600" dirty="0" smtClean="0">
                <a:solidFill>
                  <a:srgbClr val="FF0000"/>
                </a:solidFill>
              </a:rPr>
              <a:t>Sajam dobrih naslova</a:t>
            </a:r>
            <a:endParaRPr lang="hr-HR" sz="66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400800" cy="1631032"/>
          </a:xfrm>
          <a:solidFill>
            <a:schemeClr val="accent5">
              <a:lumMod val="60000"/>
              <a:lumOff val="40000"/>
              <a:alpha val="66000"/>
            </a:schemeClr>
          </a:solidFill>
        </p:spPr>
        <p:txBody>
          <a:bodyPr>
            <a:no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Projekt poticanja čitanja i kreativnog izražavanja</a:t>
            </a:r>
          </a:p>
          <a:p>
            <a:pPr algn="r"/>
            <a:r>
              <a:rPr lang="hr-HR" dirty="0" smtClean="0">
                <a:solidFill>
                  <a:srgbClr val="FF0000"/>
                </a:solidFill>
              </a:rPr>
              <a:t>Ivana Kosko</a:t>
            </a:r>
            <a:r>
              <a:rPr lang="hr-HR" smtClean="0">
                <a:solidFill>
                  <a:srgbClr val="FF0000"/>
                </a:solidFill>
              </a:rPr>
              <a:t>, </a:t>
            </a:r>
            <a:r>
              <a:rPr lang="hr-HR" smtClean="0">
                <a:solidFill>
                  <a:srgbClr val="FF0000"/>
                </a:solidFill>
              </a:rPr>
              <a:t> školska </a:t>
            </a:r>
            <a:r>
              <a:rPr lang="hr-HR" dirty="0" smtClean="0">
                <a:solidFill>
                  <a:srgbClr val="FF0000"/>
                </a:solidFill>
              </a:rPr>
              <a:t>knjižničarka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8229600" cy="1143000"/>
          </a:xfrm>
        </p:spPr>
        <p:txBody>
          <a:bodyPr/>
          <a:lstStyle/>
          <a:p>
            <a:r>
              <a:rPr lang="hr-HR" dirty="0" smtClean="0"/>
              <a:t>IZLOŽBA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01208" y="1628800"/>
            <a:ext cx="4042792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Svi radovi biti će izloženi na izložbi</a:t>
            </a:r>
          </a:p>
          <a:p>
            <a:pPr algn="ctr">
              <a:buNone/>
            </a:pPr>
            <a:r>
              <a:rPr lang="hr-HR" b="1" dirty="0" smtClean="0"/>
              <a:t>23. travnja 2015.</a:t>
            </a:r>
          </a:p>
          <a:p>
            <a:r>
              <a:rPr lang="hr-HR" dirty="0" smtClean="0"/>
              <a:t>Ocjenjivati će ih povjerenstvo u kojem će jedan član biti poznati hrvatski ilustrator.</a:t>
            </a:r>
          </a:p>
          <a:p>
            <a:r>
              <a:rPr lang="hr-HR" dirty="0" smtClean="0"/>
              <a:t>Nagrade za tri najbolja plakata</a:t>
            </a:r>
            <a:endParaRPr lang="hr-HR" dirty="0"/>
          </a:p>
        </p:txBody>
      </p:sp>
      <p:pic>
        <p:nvPicPr>
          <p:cNvPr id="2050" name="Picture 2" descr="http://mommycracked.net/wp-content/uploads/2012/02/2012_0127fairreading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3"/>
            <a:ext cx="478861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Svi zainteresirani učenici trebaju se prijaviti do </a:t>
            </a:r>
          </a:p>
          <a:p>
            <a:pPr>
              <a:buNone/>
            </a:pPr>
            <a:r>
              <a:rPr lang="hr-HR" dirty="0" smtClean="0"/>
              <a:t>16. ožujka 2015. školskoj knjižničarki. </a:t>
            </a:r>
          </a:p>
          <a:p>
            <a:pPr>
              <a:buNone/>
            </a:pPr>
            <a:r>
              <a:rPr lang="hr-HR" dirty="0" smtClean="0"/>
              <a:t>(na popis upisati ime prezime i razred)</a:t>
            </a:r>
          </a:p>
          <a:p>
            <a:r>
              <a:rPr lang="hr-HR" dirty="0" smtClean="0"/>
              <a:t>Obavezan je sastanak s nastavnikom Robertom Samardžićem (datum naknadno)</a:t>
            </a:r>
          </a:p>
          <a:p>
            <a:r>
              <a:rPr lang="hr-HR" dirty="0" smtClean="0"/>
              <a:t>Obavijesti o projektu biti će na vratima školske knjižnice</a:t>
            </a:r>
          </a:p>
          <a:p>
            <a:r>
              <a:rPr lang="hr-HR" dirty="0" smtClean="0"/>
              <a:t>Plakate treba predati u školsku knjižnicu  do</a:t>
            </a:r>
          </a:p>
          <a:p>
            <a:pPr algn="ctr">
              <a:buNone/>
            </a:pPr>
            <a:r>
              <a:rPr lang="hr-HR" dirty="0" smtClean="0"/>
              <a:t> </a:t>
            </a:r>
            <a:r>
              <a:rPr lang="hr-HR" b="1" dirty="0" smtClean="0"/>
              <a:t>20. travnja 2015.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Što treba napraviti?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Izabrati dobru knjigu ili slikovnicu</a:t>
            </a:r>
          </a:p>
          <a:p>
            <a:r>
              <a:rPr lang="hr-HR" dirty="0" smtClean="0"/>
              <a:t>Razmisliti o njoj</a:t>
            </a:r>
          </a:p>
          <a:p>
            <a:r>
              <a:rPr lang="hr-HR" dirty="0" smtClean="0"/>
              <a:t>Napraviti propagandni plakat kojim bi poticali druge na čitanje dobre knjige</a:t>
            </a:r>
          </a:p>
          <a:p>
            <a:endParaRPr lang="hr-HR" dirty="0"/>
          </a:p>
        </p:txBody>
      </p:sp>
      <p:pic>
        <p:nvPicPr>
          <p:cNvPr id="4" name="Picture 2" descr="http://mommycracked.net/wp-content/uploads/2013/01/2013_0117December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685" y="0"/>
            <a:ext cx="51463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4509120"/>
            <a:ext cx="8784976" cy="2348880"/>
          </a:xfrm>
        </p:spPr>
        <p:txBody>
          <a:bodyPr>
            <a:normAutofit/>
          </a:bodyPr>
          <a:lstStyle/>
          <a:p>
            <a:r>
              <a:rPr lang="hr-HR" dirty="0" smtClean="0"/>
              <a:t>Veličina papira 50*70 cm (pola B1 formata)</a:t>
            </a:r>
          </a:p>
          <a:p>
            <a:r>
              <a:rPr lang="hr-HR" dirty="0" smtClean="0"/>
              <a:t>Orijentacija formata slobodna</a:t>
            </a:r>
          </a:p>
          <a:p>
            <a:r>
              <a:rPr lang="hr-HR" dirty="0" smtClean="0"/>
              <a:t>Razmisli o boji podloge (ne mora nužno biti bijela)</a:t>
            </a:r>
          </a:p>
          <a:p>
            <a:pPr algn="r">
              <a:buNone/>
            </a:pPr>
            <a:r>
              <a:rPr lang="hr-HR" dirty="0" smtClean="0"/>
              <a:t>(Papir možete kupiti u knjižari!)</a:t>
            </a:r>
          </a:p>
          <a:p>
            <a:endParaRPr lang="hr-HR" dirty="0" smtClean="0"/>
          </a:p>
        </p:txBody>
      </p:sp>
      <p:pic>
        <p:nvPicPr>
          <p:cNvPr id="2050" name="Picture 2" descr="https://s-media-cache-ak0.pinimg.com/236x/ea/47/a3/ea47a372d608e817dededac5a9b9d7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-387424"/>
            <a:ext cx="3491880" cy="4631182"/>
          </a:xfrm>
          <a:prstGeom prst="rect">
            <a:avLst/>
          </a:prstGeom>
          <a:noFill/>
        </p:spPr>
      </p:pic>
      <p:pic>
        <p:nvPicPr>
          <p:cNvPr id="2052" name="Picture 4" descr="http://media-cache-ec0.pinimg.com/736x/a0/07/12/a0071269d2b5c46d206fae9efd0a3f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28116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47864" y="2636912"/>
            <a:ext cx="5338936" cy="4104456"/>
          </a:xfrm>
        </p:spPr>
        <p:txBody>
          <a:bodyPr>
            <a:normAutofit/>
          </a:bodyPr>
          <a:lstStyle/>
          <a:p>
            <a:r>
              <a:rPr lang="hr-HR" b="1" dirty="0" smtClean="0"/>
              <a:t>Obavezni dijelovi:</a:t>
            </a:r>
          </a:p>
          <a:p>
            <a:pPr lvl="1"/>
            <a:r>
              <a:rPr lang="hr-HR" dirty="0" smtClean="0"/>
              <a:t>Naslov knjige </a:t>
            </a:r>
          </a:p>
          <a:p>
            <a:pPr lvl="1"/>
            <a:r>
              <a:rPr lang="hr-HR" dirty="0" smtClean="0"/>
              <a:t>Autor knjige</a:t>
            </a:r>
          </a:p>
          <a:p>
            <a:pPr lvl="1"/>
            <a:r>
              <a:rPr lang="hr-HR" dirty="0" smtClean="0"/>
              <a:t>Mjesto i godina izdavanja</a:t>
            </a:r>
          </a:p>
          <a:p>
            <a:pPr lvl="1"/>
            <a:r>
              <a:rPr lang="hr-HR" dirty="0" smtClean="0"/>
              <a:t>Izdavač</a:t>
            </a:r>
          </a:p>
          <a:p>
            <a:pPr lvl="1"/>
            <a:r>
              <a:rPr lang="hr-HR" dirty="0" smtClean="0"/>
              <a:t>Kratak sadržaj ili poziv na čitanje (najviše 15 rečenica)</a:t>
            </a:r>
          </a:p>
          <a:p>
            <a:pPr lvl="1"/>
            <a:r>
              <a:rPr lang="hr-HR" dirty="0" smtClean="0"/>
              <a:t>Ilustracija</a:t>
            </a:r>
          </a:p>
          <a:p>
            <a:endParaRPr lang="hr-HR" dirty="0"/>
          </a:p>
        </p:txBody>
      </p:sp>
      <p:sp>
        <p:nvSpPr>
          <p:cNvPr id="2050" name="AutoShape 2" descr="data:image/jpeg;base64,/9j/4AAQSkZJRgABAQAAAQABAAD/2wCEAAkGBxQTEhUUExQWFRUXGR0YGBgYFx4cFxgaGhwXHBcZHBsYHCggGBolHBwUITEhJSkrLi4uFyAzODMvNygtLisBCgoKDg0OGxAQGywkICQsLCwsLCwsLCwsLCwsLCwsLCwsLCwsLCwsLCwsLCwsLCwsLCwsLCwsLCwsLCwsLCwsLP/AABEIAPoAvAMBEQACEQEDEQH/xAAbAAACAwEBAQAAAAAAAAAAAAADBAIFBgEAB//EAEkQAAECBAMEBQgHBgYABwEAAAECEQADITEEEkEFUWFxEyIygZEGQlKhscHR8BQjU2JykuEVgpOy0vEWM1RzosIHJDRDY4PTJf/EABsBAAEFAQEAAAAAAAAAAAAAAAQAAQIDBQYH/8QANREAAQMDAwMCBAQFBQEAAAAAAQACAwQREgUhMRNBUSJhBhQycRUjUoEkM5GhsTRCwdHxU//aAAwDAQACEQMRAD8Ax+K2emfmTNT0E9PnN1V/iHdfvraMtk7qc2Au3x3C0jTtlF+6zW08CuSvLMSxZxuUN6TqI1YpmSi7SgJGOYbOQ5I9pgiyr2KGBb8IhkrWXk37j7ISdTmdkc4k7hMpJseRhdku6Fu+dIrTlFTdPIeyJpISR7fhDDlMVJY7PfDuG6S4kUHP3w1khypp15Q9klCSK93uiDU4Q5cIDdIo2/kPfDuCQQjf53RFOpLsYcpLyhaGTldQPbDqKEq5iJG6kF9U8l5H1EsCpyJ/l/WBp5hF63nZWRNyOwVwZKUEhgtYqU2CeKibd9ToIDihqK43+hnnufsrHyNjFm8qz2JjJyRMSZh6swhklkjqptwd41xQwwgMaNvdBGd5N1VTcNLnJKJqbC7MUjefR04VBo7RRLTtkCJZM5huk8ZsJPR9HMTnl3BrS1QboNowZo56d2beEbm2UerlYbbXk2vD9dJK5RL5mqi3bAt+IUPC0a9DqDJhidig5qcsN1nzYcvfB9wEPdcTcd/sEOkedlOYeonnDuOyViuoNDyMP2SG52Qxp86RD3T2N7Iqbp5e6JJISff7hEbi6Yqc7Tvh3FOFEWHOGPCQUpfnQ4Oya26hIv3RFpClYoaLw103KMo37vfEiUgUNV+8eyI3TrsyxhFwSXSaiGuE67L05w+QsmV95PeSMzEDpZiuhw79s9pVbITqXcPbnAsk5y6cYyd4/wC1IttuV9RwWEyoEuWOhlpADk/WFmFSezpvNbCFFpsYPVqDk79PYJ5JjbGPZaDC7OTKlFksoJJ5Fj62epc3rGmXEjbsqMQN1R7N7U//AHl+xMSqyMxv2CjuvfQzoygC4FlJV91Vr+aRTfA/2VxTGBDJ6hLpFUqDHVnHmEsahxelYYgO2snF0Pb6ZcuWJgADs+gIUKOLRg6rStaGuj2N1o0T+u/FyyeP8nMKnKUyASommdYAZjQBTAF7QHT6hUSelztgjqfTYJCcigfsjDBj9GQ72JX/AFQV1peRIUe3RKd3fZHk7NwtXwktgHbrXpSpPGK2yVD3hrZCs7VaKCipnTN3IVts7YGDWh/o0sXBDPAFdV1kEuGZWPRdOohEtrJtPkzg/wDTSfyCADqdVwXlG9BnICl/hzCf6WT+QQvxOp4Lyl0Y/CQwuA2etapYw0lMxJYoVLAJv2X7QID03wc59eIxIH3Hso4R3Tv+HcH/AKWR+QQEdSqxsXlT6MfhSTsDCC2Fkj9wRD8Sqf1lLoMPCMNh4X/TyR+4PhCFdVu4cUulGNihLw2BScvRYd92VLht7CnfFzZK54yuVX/D3sOUx+ysP9hJ/hp+EUfiFTe2RVoij7hRkbPwyg6ZEpgcv+Um4uOzE31VWzcuKi2OK/Cn+ypH2En+Gn4RV8/U/rKn0o/C8NlyPsJP8NPwhfiFR+opulH4Xf2VIP8A7Er+Gn4Qwr6j9RS6UfhRGysO7dBK/hp+EWMrahzhd55TGNlr2TuzNlCakTVF1ZRkDMEOKgAdkC1N19I9ApmthjGG1+T3KzHZE+ysZMtCHyddYDFRolOgDuyA57I3wQLDdRshrxDpWVKL5S1MqAFBszEuE26y24cVvtj3TONgqLZigTPIsZyyORykeqFXgdQX5sFWCuSEKCrkKNQwcH8SH6wFBmQaagRSHY8q4K1wiwtiCk6EpLh9zxaPKRVZ5RLaRKJtR+WSsYur3Nlp6VbqG6CJYIINjp4Rx2ZB2Rd7HZVePQETEJFOyfEkX7o1ad16d11rUzr07lYYnBjIo6td4o06U/MtC5jVyXUrx7KrkzlAZUkgXo49kdDWPp2PBkaCSuUoIal8J6RsArLYuNUpWRRezHXcRxjH1ihYxgljFgVraNVzPc6KTchXc+dkYBBVy/teOfa3Lkrobqv21seTiEArRyNlDiNQYKpqqSB2xUCy6q0KxGGDF8TLG8tNAff57D3RpF1LVDf0u/soF5arfBYxM1AWjMAdFJIUDqCDYxlzwmF+JN1Y03CDjcKVMrMlkuClZ6jGr242+6OLn6fIC7pBt3HiyqlxaLuS4kIBC1TUiUOsEIcJqcwJc89xLq3x0knXEJjij37koCOwfkSLK2CwXY/JAPvjiZmOY8h/K1A9rwMUhPlKRMTNRY9VaSaFJN+BB+PAlwytkjMb+eyreLO2VooRmlpB3V4ddcJAqaAaxJrC42anuq2djOkDSTrVTUaxZ9eItGkIWU4vJu7wpE7JmQnIgCvVDVqabybmB4z1J2n3CqefSVZYGa0iSD6DkOwbKlyRqHLaDeRHowFthyFj+lVu0Nuy5bAHMQ+UCgD69W37of78SeY4RlM63t3TDJxs0Kkmz52IPopdxufe2/jU8YxKn4gwu2AW9+6KjoyT6lZ7GkdGlab9e/7qInp9Q6WHN5ublQlia11gEDC7RUkZZielTvAGYNqQaKPEMYDptYINpArpKbwrbZ81KlFcpQUaZkknNTeWzA/iB5xuQ1DJN2uQhjc3lV/lOkiVJSwJCgDu7JFxAGrWABK0NNNnldTbv+EcW7lFFVO2D9bL5J/mMalJ/IcFs0bf4dyuMSr6lf4VH1QHQbVTfuuY1G3y0irtjAEq5+6NPW/5jT7LK0IZQOHug4NWXEKO5R9ReCK8Z0TD7IbTxhXvC0uIVMJBlkZSNw41r3Ry7cGj1BdSEGcFhgpYOrNWHBb2CkpNEL2TEhcIhwd1Hgqr2lMTmQmYSELP/JNRe5qT3cBG7pE74HGSMeoIGsIccXcI8pGTEOH6IUvTKqXUivWGbRnfVgBGnNUSzRXedyjGMibDcJbYuP6SbPT6Kg26oLjxHrjG1GnMbGyeUFQzF7jkrlSX48Ix2laFroOFSUOmpDuCSSeRfdQDgIvlkMlieQmakcRKXOJTMGWWFUALlTFQBJDUIIOU660gxk0UEf5e7j38JyrCRJCQAAwFABYQA+QvNynBUpw6p5Q9PJjIHdgbpnDIEKkxsmcspSFMkBNgzkBgS1ywveOql+IbgiIWQjKMd0fAbGSmprxPzUxz01W95Jui2Na0WAVwJaEBywG9VB64EDJZTYKEsjIxk5yWws5KzMUkuM1D+6iO00qCSKnDX8rLlqWOddpVVhZqZiErSXSoOD88Y5iaJ8TrOWu14KlMkA1sRZQLEciLQmSubuCk5gcoz8RN6OswqyrqSHUzatUgOCfltEVJntHLxZU9Ow9KJs/GiYCmjjcXB0ccHBgCrpXREOPBVkcuYRMTgBMIJuPi8VRVD4wcURFUSMBDUzOCcrLIAIIqWelYKotNrJnZwsJQFTURMaWSnlK7MkoBORQPDUeMX6pRVrLPqGEIahdTs9MRR1bPGfOKEu9Lk98Zpq5DGIidkSylYyQvHJRuhPmqKd7fCB8x3RFrKUtGt+Jhi8JZIsQKdcheE3Kq9t7OM5AAZ0qCg7tYg2IOu/SNGiqhA8k90PUwCQKGGwc4JyGaQNWABL8g/riU1W0uzx3TMis3E8JrZ2y0SiVJDFXaOpbfA09VJKLOKnFCxn0hGm7SlJzBUxKSm7lmqE+1SR3wmUUzm5Bt7qTpYwUTDYpEx+jWF7242hn0czOWlOJh5UkLBsQeRB3jTiCO4xU+N7R6gptcD3RIpUl6YKGE1OpyEhhQQ5JunvblV+OeZPly0zChPWKiAFAZQTbVVDR46DR6SOQESN3KyK+WRpAj4KtDs5EspPRKmLLsqd9YqhDshLJTUjUco6uGkiiADWoLoNJu4klAmqUVrzuFOKFnHURSjD1CLCiAWjYBZOVjuhDTpKpCX7Y68gnX6xAZJ4KYxy1Vpc98gcloR1DVaSpgUnMkhSTZSSCk94pGQ+NzDZwsig4EbKpTPUudOlpWUFLLoWLBNQ7d8blJ0oWh723uLLOe57pDGFY7NmJIJCAnOcxaynet9GY3uN8A6oBkMXXCMiaWXDuQrCdNyJUrcCfCBtOpvmqpkXkqupl6UReqWVLVMUSS+8/Okd5rWq/hgFPT7bLm6CkNWTJIp4jCqQQpOmtmMBad8RR1MToK08jlET6e6KQPgvsnjtUhQcBmBO+o5teOPnpo+oenx2XZ0NGJqfN2x7ritsMgqIGZ2SByuYnS6d15LDjusvWaiOib6TcpRG2Zt1JSQdwZt2vqMap0qlcem1xuudGp1QZ1HNFkxhNprVLUohLhQFiza2N4lBo9OatkLybORtHqEk8JfYXBVhIxToCjS78Gd/j3wDXaO6Cu+XbexO32WmyW7MkFO0KEkWZmdy+lY1qn4ZY2eOCJxueb+EK6twY5zu3CTXtJdS4A5BvXUxqDTdHhd8u93r4usk1tYW9QDZWGGxudLsxF93dwjlta0k0FRiDdruCtvTaoVLATz3VYrF53dCSd7fGAQ3C1iukNBTsF3L2BQhSsploD6gNUb274eV7wMsiqKqghbHm0Kyw2zpaFZkpAUzO1WuQ+53gZ9VJI3FxWW2MN4TsCqy6lMsYTRvYpwlsTi+jkqUCkKslyACouwrr8IJpoepLvwoPNgldlYTIZIuWmE8TkqfEx0OlP6lQ7wFlVgLXsA91tJ89eYpSEJUVMCtXav5orHV3KgCQs7Om5pkxR1UCMwKS2RDU5RU47qJBPdJJ6oopSDY9IKnMAyQoM4DFhYknhCwPhWbDhVW3JUqQUTpUsEqmBKzLIS6VS5hVmAAC8pSCHGa4eANRga+GxKugcQ9USUtiFTh15aqLy9pKVJAIUi9n1GsZQfhEGd/8AKkIXibqBWeExyVzwiWrMlMsl+KlC72N/VANSw9MvcLElXGYvmt5Vxik5kKH3T7HiOjSthrWOcdrqusaXUzmhL7CUKjW/d8vG98X0TzMJmbghZuizMDCw83TeOxiJbBTknQM4G9iYxdO0KprIzI3YDuVoVOoRwODSLk+FXYwDpBxCffAhYWXaey6ikeX0bjZA2vKCQggMKv6o1tGluHgcrg9cvmw22ujYpCBIJDVYJ3kuP1gehil+bsf3V1fJEaXYqGxkZgoby3qgrU5jFVMeO1lTojQYHfdEzsCNNe4/oI7xtOypfHWHsP8AhEZFjSxQnSmQDvL+qkYNBqDajV35H2H7KjUYyKe4TMqdL6OpFred4e+Muo0OtfqBIacS69/ZWxV0IpsSd7cKGyyWVu+AMW/FkjQ+OIctU9Aabl/kruy5YLvw98clM7Gy7LUyS0Adl6Ulp7DQn2Q7jeNWSf6QE+yukQAsO6jipuRCleiCfAGL6WPqStb5Ki9LbMKvo0vMSVZASTdzW/fFta0NqXNHYqTEdKAtOUsWLtxoajwigudHunKYlsJ8rcEzD/J7o3Ph0ZSuCy9QP5jP3VnLJclALEu6EAO5cPMmX10F47ND3VXOrNmkBnUCcq3qUIN/nSK3cqSjLxRLBQSXsAWJ0V1ZliNz79weV06T25LAyNQdKg+MvFPGZq4/hyroPrVTN2YM+dHVX6lcwI5VlU7HF/C0w3dN7PkEB1JSF+cUi/G1OUVVEgOzTsqsW+E/lpAlyDspW22VZi9mkl0U1b4bo66g+Knwx9OZuQCxqnSGPdnFsUKVstTuow+ofFUk8fTibiE1PpLWPzeblOTsDmKTZmHgSY5cTW97rpYal0ceAU8VhQtLEf33w9PUuhfkFm1UDZmWKrZOx61jUk1mUjZZLNFiG9yrDA4Pox3+6M+rqjUOB7rQpaVsDbBKzw6yBqf7++O/bUPpNFDn8kbKlzc5VZpkApY2jzjrvZJmOUe6MObY8JM7Jrem6N9vxTWhmOW/lZ34TCX5pyXhQEsKUjBlqXyvL3m5WpC0RWw7IeCwmR936Q0sheOEVPUOmXDhGmFXP1w3V9FlI1jjH0k8mB/ZCgWFlW+Uaz0CwntKZA5qIHsfwjT0lpM9/AJUXlWCwyGFgwHIWgJ7s5ST3UmoWESAsqcZj1SmjkMWV6RY03DNxg146tIT+k/5UeHpqSHxMp/QW727Uq/CNH4cHre77LNrt5Wq0xikKVXo1ADUqWRYUlppvHdHY3VKq5w+smc0+blHYRYbopPKkszI8sFBulw6wd4yzQO8dGseCoBZXRO7q0xOCZm+UMjEFKUqIXnSyClYJypnuWUkN2uMVajK11O6xUoQQ8JkqbQ1sWoWZw/ePGOP6fputUHeyLJN4qcLlNzsqrGbUmCYpKcrA06tdOMasNHEYw5y16ekhMeb0NW15yakJbin4GJMooHEhp3VjKSmkuGHdXmCxImIChrpu3jxeMqWAteW8rFqIjG4g9krj581wJBlH0s1T3BJjRp6PBuczHf8IMzsJ2ISATin6+JlJ4BCR4ZlO0WMlgAuyK6fe/KZkYNaFZ5uJWQDZRSlDmw03WeKZKgS+hkYH2SIPcq0TNSoOkhQ3pIIO+ooYzS0xnE7FWbdkA4YA5mr8/BoMFTNUYwudsqXNawFyYQFii0FBYEdZ3B1oKRLUdP+UIGV7qFJUGYHayJGZbdGbpSdtBCV9GHUvVKfN/EdPbB0VFducmwUm7E3XsPIVnzrJJqw0SDcDfzvEZqgOZg0bKP2TkBJrIacQkqKQXId20bQ7jwi0wuaMip4lL7RwRmGXVgiYFkNdgoJF6VL6xfS1PRy8kWVRaU3NHV8IEB9V1Y1ITksUq9AnQkmlgAK2P5o1qOzg6PyP8KuQ2N08mchM9JmFISJZuQAXmIoHuWBPdB/w/6S66ya+VjJW5FNYjyglAjKrKBohRY8wmX/ANhHUOmYO6DfXQjcG6RweJEwzFJJIz6u9EI9NSj64YEO3CvinEjcgFVmUDcA844DIjut+wU5UtKdyQSBUsHJAHKsSaXvON0iABdQkrUoArvVhbKHoPfzJiU+PASaD9Sak6wM7aykdiqLGrKZ6iBV9a6CNuEB1OAVuwBrqYB/CjicTMUllAAcEtyrEoYomu9J3U6eCBrvQd0x9IaSlKSWJIO+jODzeN3QKJjppJ5RfEbBcb8TyyMcGDkqRwTJzagP4d1IvpfiV81UIJGDA7LGl0sRw9QE5coO08J9JkgljMQ7FrjUd/tEZteyPTq8saPS/e33WhQymeAPPZU/0qbiOjlKNE66n7x3kBk+3WGfFFTtdIBuUUXl7reFtcDLyoSkWAYCOSnk6j8kUwCyniLE58jAkFnqLCxaNDRxD17yIDUjJ0bRfuqjA4yaqc6lFTnrE10Lcq7o3taZAYiTz2WNpMk7pgGn090QYla1rSZmVId7CjkXuDavCMXpMija7G5K9BqKYNgaWDdWWAlywDkKTV1Nck3J76xn1JqD/MBAWa+B7NymyQOAHhAdi42VYuUivFrWrLKYIDZphDu9WSH5VPKDREyEZSfV4Uw4BN4fDhPM3OpO8nUwJJMXlRuixUkuTuz3/GHbynCX6ELCkqHVUGNfhF7JnxHJvKTmjuu43BBYcioDPE4ayRnBQ89JFK65ASUvYw1eLpNQkPdQZp0LNw0JvASOjzpHpf8AVEdNpcrpKcOKqkxY6wVTNxJC0oSnMtZASHYFy19IwKWkM5sFotc3Ox4svGZMI7Msg7sRKYgio6xFDGiNHlYbgp86c7Zf1XkTZn2RP4ZslXsmRS7SJirAYLW6g/umZM0gspCkkgtmAYtldiCRRx4wFU0MkX1KLg212m6qMfNCZ7kbi2+jfGDqdofT4XWxTYyU+BKlidpZkFIQA+rufUIUFGI3ZFyeChZC7MuXcLglGWS1QXA30Y9/wjW07V44J8JPpcLFc58RMFVYxchHXilqSU5eBLF29gjUhotJpJvmxJxuAuZdUVcrOgWful9pT1SZLJBzroGBOUWKqa6DnwjDmqG6jWmZx2Hla1NCaaLFVCdnzJSUTUguC5ADtutcNQxN1XFNlGVa1ptdbPZ+I6RCVMUvcEMQdRX26xy9VCIpMRuEW07bo0/snkYjTEiUfdQnt0z9lU+Tw7Xd743tc3LbrE0IAZJaTh881Qdqk+CmHthnT9GnaR2XoUk2FO2ydIUmalVgMqXALF9OJIcxfI/5ukL3DhCRytfEb8q7+j501sfX4RyeZjdsssHFSl4XKAAwAtEXylx3UV4Q7Wl2wF05IHJXDDEEcpAgi6hiJjJsTUUAJJvoLxZDGXvs1WMaXeyFIEx3Emcf/rPvEH/htSeGq0tYOXgJsS5ukiZ35R7TDDR6o/7UvyP/AKBRnKmoSVKlMkM56RLhyBZMTdoszG5PSYIXOs11yhSlAqWRbMP5ERuaU1zae1+5WTWNIlNis8Q2Mw3+4keKgPfAWlm0gC0y30O+y1hmjoU51lIKEihL2Frx1rrErD77JZIkgv0lLM7pNLtlqeUV2U7pXbEsJXLYAdZVqXQl7X7IjG1k/lI6kBxcoiSDcRybZHN4V13KaMKncIi6R57lN1CpKSBCAcd1Eu3UAgPEru7qtoudl1SBEQ8+VIjsuIli0Pd3YqWHlSloaE8u4cmAvwpkPDNuBkk7mxGyDh8IlBOUM8ES1T5bFyqggZD9IVbsxP100qCgXLU6uXN7ey3B40qmVhpQBytutkBhYApbTmr6ZCWJQCDYsC9a72AhU838GWE91XCY2wEk7rQ7Skhgkdmn8oZ27z4RlTMEcp+yzASTuuYRLJ9nL+8BvN3KapNr4gZQl6uCw3daO4+EdOfJMZnN9Cw9Xqg1ga07prZWICkAPVIAPe/jGd8TafJT1BkIs1xNkVpdS2aEAHcco89bZfxe5UZmktvUgLUcRgSE8jZafOXQH0UgGtBw+daj0HGwWPuTe6Yk7LlnsrBbcEHhVq6e3ubYpFL7XwwlSJoBeiHLAO61Xbl6zGfqnppnH7I7TrdYXHYqr2eKK5j+REBaY78j9ynqiOos3jsQtJw83IoEKClJ1TlIVUimnrjOozHFK4g/ZFw3e5reAVaf4pSOzLxBAsCuWGGgpJJ9ca/4mCN1P8J5ykAQleVUwnqyF984+xKBFTtSakNNhHL7qcvHzZyk5pYQkF3zKJJYgPnUachGZX1rZW2UuhDE04G5VrLtGBfdDu8pHasuYrL0ailndiQ7tu5GNPTp6eK/WbdZlfDNKPynWVFP6ULyFanPE6x0DPlDCZQxc+/5tkzYS/cqx2ZJmIUVTFHK2poPGMaumglaBG3db2nUtTkc3XVmnFoPneIIjJ6LlvmikG5C6J6WJDKAuHIdg7OKhxqIM0+L+KYHDuhJ4nRNIPKDgp7vpWzktS1axv8AxTTsjmbiLbBDUJLzY+VLAzEBIbMC3XzEZXcsQdAzUPCMCpawtFr38LbqYZnODTx2TqFAgHQ2ehPEDURR8nK0ZEc8LPkjxJz2skl7TlA3fiBTx1jah+Ga6SLK1vZZLtUgacSU2haVgEEEGxjEqaWamf05W2KPikbK27TsiDEqSGbMOdRuHGByxr977qV7GyFidqJQHmZUAnKCVAAEgsCS1aROKkMn072Tufwqva8kMlYN2FKhiCQxFP7x2/wfWSiY0/bdYGtwgMzTexpACQR5wc+uMv4prZpasxOOzeEdpMAjiDh3CPj8wAKWcFw4cWIt3xg0c7opc1sxYkWfwlJe1JwulJ/c+Bjc/GZe1k/y9JxY/wBkaXteaLS0jklY/lmQvxqf2S+UpPJQ8ftSZMlrl5QMzdZlu6Xy1WssHJ8YaTVHSi0gFlJlPTxXcxxv4TOADZ/xD+REHaaWGG47krHqMi9KLlg3AjlA8jhaZ3FlASRuHhEs3KVySphEMXFMQiyhWIHcXTOtay9NxOVSE06xILkA0Dhh50WMhDmOce3Cqe+xARRFCfsqHaf/AKpHJHtMdJRnKheFzVWCK9lvH/ab2oogJHH+0Y0AGRJXc6WBc7dlGbhgJZOoDn1Q4f68VZT1UjpwHd13Zx6i+/8AlMGUhAq4/uqdZFjZF2drG98Yj89n2Cw9OIy/dV2ctS0c13uV2l2Bwvynlq+pLEmgTychxwufGNTRWibUI2ycb/4XI6/1GMefKSlWbo34v+kdnXzQtqGufOWkdguVga/pEdO9+6aweJ6FExSwQkV4k2YcSco74574jfBXyxiE3PdaOlMkjBD/ALhVkrH4yaFLQQkPQABg1wHBe4BKt2kAPgooLRuG60A559SRxmPVjFSJRGU1C2oMx7SgKt1QaaOYnHBHSRvkHdPcvK1+PwxVLSlAHVZhoAAQB4NAOianHSVZml7qrUaV1RDi3lM7PllKADcfrAWr1TKupdK3hE0kDoYWsPKLiNIzGHsi8d7JKQsqd0FLKID6gFgocCKwZNCWWseQFFrgb3QMVthKDlTJmrUPu5RTV1acYvi09rhk6QAJZ+EOdiMQv/KQiVxWM5FQbOHo+6Ly2hiG5Lj/AGTEv7K1wST13NcwfnkRG1pEbH09723KBma7NUU/bElB60xL7gXPgmOdZSSu7LQMrQl07ZUv/JkzZvEJZPesjKO+DI9Jlcd1S6oHZP4DETFBXSyxLUCGAUFulSQpJzChetoGrqToOAVsb80WVWY7gsCG1BOprrW4sOMVvaGw/dXyNsAV2biGXLS3bJDvbKM1oaNt4X+yCk3eCnYBKu7Km2lhVGehQFAEjwUr4xuUlTG2ldGeVi1NLI6rbK3gBPYvD50trcRlxyFpXR0lS+B2R8JEyppGU2i/Jl7rQFZCHdRoR9n4dQSoG5t4EROKdrJmyHgHdBajMJyS1EwUpQcKDf2jV+ItRgrZWui7BZVI3pbnyoYXBkOFaxhPkvYhbFRWZ2Ley7h8MoEpIdJ+RBENQ+N4lZe4VNdKyrixcoLw8xyEnKknQ09cdM3XqGW0s8V3hcyKCdoLI3bJXbmCUMMoJzEhSVHUkB3b29xjMbqLKmtzIDRwEcyAxQ43uUls/b8qXhkpqZiUsEtQqrV7MTXfWFLQSS1IcDsph9mBqj5FYN1Kmn8CedCs87DvMR1ibECJShF1s45nvdFLsI+6W3JUcRYQ7eVNvdLplpuAASTmYXLg13llCDpi4xNJ91RFs8qcnBqmZlBak5SzBOYMEpUo3DCukdXplHSOpWmRlyboWaZ4dsiGRMR50k/jzSz4rAB8Ysf8P0Endzf6f9KPzTha69hczrzAA5hZQUOwirpLROKjipm9NhuFGSUuddIYbYiUAdFIQktdTBu4ArUb3VoN9ChEAoZKyGznbOuo9D1Nmdm5V9ksdk6qNozgidNfRMohyACfrEByogCqRHO6tDlK1H0hsvbOkZRrVRUSbuoln4sAO6MarJJIHARTjupT5ZKkENRRdw7ONC9PXEY5GtjcPIQzx6wU2iAyrAukw4F9gmKTXiwSUIOZQoWDhJ4mzjdGhHShgzl2Hjyq3Oup4bDFILkkkuTVntQF2FLRTPJmdgpsYQEzLQd3qgYgqYBUcXKmFP1bBW8pcavTfbwi6nwDvzQbeyg9pVf+zZ6i656xwQgJHrDwd85Ez+XH/VViF5RRsNJIKwpZ+8SdXFLeqKpNQmcLBth7BTFOeVZiXw9UZxDibm6mGrypZ3eqGbkOEseVV4zY8lTgpAKzpQkitxyg+GtnjAIPCr6GTbpnZmBTJQEJdg97ly5JgepqDM7J3KeNtkzMmBIclhx+eUQiiL3bKyyDIQpS86iaOEioDFqkOxVS+4mLpnMDBGzfyVGyPPNoEb3KsalDNYhNKkm4c0YsLlsqXPKDvqg+yoH1q52CWCzlKqqoLmkgb+Mdppg/hmLPqPqTnRyLZjKKhYkpLOKssXcCvLhGhiqVWLlBC1pScwBFaP2EXbWKXDdTQcQolR6ywKgMyEmrUKnK1Xokebxh8rGxUtkvM2pLkKImKly1Ef5fWM07iUnNMpxSl4qklDRupBpKQ6XppqllBCChKeukDMQuYonISSEsvWtI5vVatkrh0jchHU8ZAuUzLSnM4HWfrHXgl+AYt98b4yJC4RgHvurr3KILwN2ScFNMMQkErjpjZAV5MygB6SjcBPgXoQzvaDaW7QXBt7d+wVTzc2RZElKE5Uhh81iiWQvfk43UmttyshtnEKE5YzqYKNAohtdI36SJhYDZHNAskTiFO+dfEAl28YvLGjkBPiPCYxCFpLKUsH7xU4/SKmlhdsrzEw2susRXOod5iJLSVd8s0DlM7Pwqpj5XPIkNEXytZsbJjHE3kpZM1QJBcG1Xo2kXgB4uEM1guTZMbPxJM1A+8nU7xxiudoEZ2UHY2K1WILzZVa9Ytvpryp4xz7No37KlotHkm1EtQOd0Ux4k+rhUHhAkyCSFTGKhZqAb248YIkqAG9NnCVrruPKsvVLHMmvIgm/AHueI0rA55B8FWNCLiDUcvjFDeErWKHE7ncBIgKUnGzJPZqkkml+sxILgg9kaCOw03WaYRNifsR3WdPA4m4TyPKAL7bpLMw7J5oOZ7nUXjdjMc38p4chSxwQJMzMpZDdodhgOwjcTWKZLtdZyZZspxE3/ADp3Rg3RIGQHgV1WrxLxzU+suI9AWiynA5XkS5OHHUSEvu7RPM18YCa2oqTcnZXHFnCawc5ZSVLSE6pDuW+9zppQXvA9RHG14aw38lSaXEXKbw6SXLC7kh8ugcEgPQDxiuVp5HASa6+5RCawMPKd3lLz8WQQlCc6joCwDM5UqrXFLwRHTjHOQ2Coc652RESOtmPaIHKjt7TXjDPqDbBvCcMKKYoBAKnZYrbksnETAA/W05COjpXgRgnZGxtybcq48mtllDLmsgqolJICjzB9l6QPU1D3emMXVE9Q1jC0FabHoQsDpUoY2zMx5PeBHx1twQwj7IBlT027OVXNwOFQM2RKiLJSokk6UzUBs+j7oKoKWqqn4O2UpdWc1vPCFsPaYWZiCmWnKQAEME6vUFjYcXjT1/R+kY+kL7boSCuMgJkP2Utr7L6YdQpKk8bjuOu+MSGSSmNpAQFrx1YeMWlVWzNiTs4V0amSXVR2aptwjVf+dCenuFa9zQOVd5HxCSx6ssjh1lD19U+MYFyIS0nkqs/RZPqWAHJAECNYXnEBVm1t1JNQ4LiE5pbsRZJpaeEptMkBOW5Wh/wuc3q9Rgqi+px9irOEbEXHKBW8JJaXiHWpIHZCauKku4YVDMLwRJFgxrvKchOy0giBCbcKspTaxEtGYIKy4ASBUuQCeQFSYNow97iAbbXuFW5oPKYwCMucC2b/AKojqtNnfLAHPNyg3MAKpsbnCD0QBXpmLDvLbo5qIszHV4R77luyjs/ZRUrOeutmzmgSKu2j71UtpaD5JXvPTiFh7KpoDRdytUy0J/8AkVoBY2s17ituO4iDSD9Up/ZQkquwTKwcpzMDokGwY3SDva7njF9dBHHAQ0dlCN7id0oLxy17Ix3ClKlgWAHvhOc55GRUC0DdQw87OCWIZRTUVLFn5G44GJzw9Jwb7J2uyRDFQ2UrWSqMEkTDMAGY6lzuHdbSCus5zMDwFISEelZXygnL6WYelNwgywAo5Q2Y0cAAPVxrzjsNIwigAA3KAqqa7S4qxXtNMzAlEtIAlpBUVo6xqVdUJJuhSCCS9WpVj56nA2A3Kz4IWkX7KpwW1wnOlbo6S6gBlYJ6tEJLk2biTvhoBJse91YJYCXXGylsuTnWhIX0iR5hQEdUGrv1kAqKatYmGlqnskd1BZWx0DKgbHhaDyflo6WaMpRNQXABYFCuy4fQ5k9wMc3rc7y0d2nv3RMVGyF+I7K2mF1DlGCx7mN9J2Rr2NA2RQPG0UXuoE7JDHY1Ck5SlagTdDeaRVya1fu5xvaXpcsj82EC3lCSVDRs5DGGmlby1S8rB1pVlJIo5TVnuxcUApBkzaVjSZwbqqMOLrtOyemSM5SVF8hBoKEihZ3YX48Y50TBhdhwVpA+UTEli5sA54DX1PFEQy2UgN0ngTmTnIYqYka2HstBlW71Bg4arHWVnJtGediqCq2dOTNn9Gz9ExJYMFbg+vwjRa0wQX7u/wAJmm53Vhh09aZwUP5ERvaQwGmB9yg5PqVWY5zvdHkX2TGxEgyEpU5HXFLvmQ3F6mujmOp0sDFx90DM2ybEwspuoBVXWGZy75l1CTQUDnlGm4BUDZRQaKDEHczCxFRUg0HaOY7oztR/ku+ytjPqSyTWOPIR7l7FYgS0KWbAeOgEWQM6jwFU82XcOjKgUCaOwFnc274UhylN1OFqHs9+jSVXq/iYae2WytkFkVV4gDsmY0ErDbfxS1Tp8uSWllSRNUPOUwC9XKWanA747PTx06dpdyeEFK5z7gcJjybxUpElaZiCtZUu8olTBICS7UFPXFNXT1E0jXM4VMU0cbC0uSkvDy0SUqzf+YHWI0agEurAFN82tnaN2he5koyFwEC9kRjJ7lH2IxxK1zClKFWKusAG+6TV9Ir1sPmdkxt0Tp9bHTglx3V1jsfJlTJJlFJBWUzClBfIUsMy2qyspu1DGC2mqJoHNmba24RPzsRlDweVeg9bujlnCwstJ4FtlzG5sisnbY5Xs+/39widPgHjNCyNJabKs2VJmfRhKJyqB6z3IFeLAkJJNaOI2mzwibMGyqomCNv5gUpOJl9IiVKLzEoOdQsAWzf8qB7AnnCqZ53ROMhu08KHWa+QiMK5QI50kd0agY1BIUAWJDAxfTvxcCVILmGlslIHWpdwX3nj3Q8pL3E+VJ1kdBOUtfR9+nLSKhYPGXCrcEls6R0SFKWwWpTqaxUogbz7dYLnk67w1vCpe8MF01s6eV9IVJynpCGvQJSz8Y6+hpI6eEMa6/f+qznyuJSD0jjeVtAd0fYix0SgdFLTrqHD5atQWjptLdtigagd0yVV3ZWNsuUHfpKBtqs14RqkoYKUpNxZmpWgJZmPZ31JUblrQDWDKEqyPlKy7iONWgdwhYtOc5QQwIKrGj2bQwRTnptyKreMkzOWyVGzAnlQwPHu8fdWsFkrsgESJT3yB9a611iyqt1XW8pySTujzoizypM3Xz3a+FVKmzACwc181IupZOpqG4mPQ9PcySBrvay5uraWylrkvhcEJyQ6ylPSCWl05iVKHaV4jkINc/EbBQji35WtlYFBRLlz5cuapJGYJ6oChnqwYkZcjpYvyrFJOXGyIeA7bws7tbZRklc5ASmWpTdGXLJUWSC/a8XHdF0bv9pVUkbXDIdlzZREyYgPQGrqIKRuJstHOoimueY4HEeFXTxF8jWr6BImpUeqQWu3xjzWVpHK6yRuLUVE8FakapCSaU6ztXu9cRdCWsDz3QrXXUpkkKuHitryE9trJfCbNlSipUtASVdojVnb3xfLVSyNDXHYKEcLWkkJsQNbZXIU+5+dItjJAul23VLIlKzp6EpUkKKVKBNMuig4BLU1c7o3jFH0MpgQbbIIYmTZaMNnVzHrA/WOftcC3dFO2CoMXiJs6SFBIGWc6glQU8tJOQukkHqlJO5o1Wwx08pa48t2+5CAnu9ot5V/h5rqmElusGrpkl/rG7p8IMIs66g8BpsVnhMUVEMQBY6H5PsMc45jQy/crcxLRYprYExlTkjRSSB+J090bOlH1/ss+otZWLNQhm9EtlchyNwPWqeuasI2Cdygwuy0uToRo2+vJKXD161Q5qAaJgMCDspt5Sj9Yc/fHFkb2Wjw1D2fPExOcBsxLcQCQDxdosqW4PDfZQam2f3wMDibqwGy6lIAAFhQQ5ORv3SJUJqAaGJA4myjlZZHy2wJZBQ+rgG5FbakAnwjr/h6ozY6M8hZOos/MD1SbKkzgn6srAdyyQQFNcEjtNurHT42HqQtweFrcIZc5CEllZ8pUASxysogqSwfXK+howgbe5RTwMRb91Tbd2UpJKiBlYOkLcpNnUyiCSrNVzeLWbfUh3NPIRfI7CkzFEpASBQb9H73PhGLr0xip7X+pTovVLfwtjLkJSSQAH3RwweXWBW8XFwsg4FQUVrS9VEE1qU9Wj2GnGDKvZrWDsLoePyo4vHMcktlTN2ieKtw+dQ86Shy/Nm9LffuovlucW7qeCkKSnrqKlEuomz7gPNHCKKiRj34sFh/dWsY5vKlgMT0iMzNVQuDQKIBcbwxbR2iqeIRuxHgf4Um3U5lSfCIMvsnf9JVNgEpX0akukFDkh6LGYq5VFnA61quOjlq5Oli/cDYIdsMfTLrbo+xtp9IJyqdVR9QBEZk1OGPYPNlRTzGVjj4KstmrSpGZIZKi4DNfhFOpO/PKviHpRcGhisXZVPyojoNJcTTD7lA1LMpLqkkFwDYGz7tPdGBJs6y6CeTJ1gibIU0+ZxSg+C0/Exq6a4hwQNQ0W3VoJJSWJAy1JFgo6B7qoHJOat067c8zYWklAtaXGwVbtLauRUqWhLImLyEvWoJB/N6ibRhSTOqi7fYDZFtiDLXRF1TQs+u7jGO0lrt+yJdYhFwqMqQN3BvUGA8IjM/qOJUQLJkGKU5KrMVjVTFGVIIzDtzLiXw4raw0jSip2RN6s37DyqyU/hpIQgJBJADOS5OpJOpJJPfAUzxI/IBOG+kBUu3cS56PdV3qHBYtcXfupHZfDenFzDPf9lk6jLuG+FW7PBlqKygEKTVPmvvszXLd0dUaR71nNmDSnpu0yWSJdCK5lO9w5ACatlFhbjDM06a91aa1oFrIM1KloUjIkJLdmjVBPnVNL8eUWOpJCb2VIqrDhSwGIMkuQC5rpwQEvuDBvZGVq+kNqaa5OJarqKfGQm3K06yWpdqc2jzRoa2T1cAror3GyRThVCSEIIQrU3bMSVM+tSzwW6eI1BkcLtHH/CrwOCPg8ImWGT3k3J3n4RTV1Tp3XPHjsFZHHiLNRlGB2DcKZ2+6U2RNzSkKZswduZMX1bS2QhOjPU84qGwCla4Sy8KyVJR1cz6UBOo3ReypdcXVLmektCrNi7HXJlzkKOcLZsrg2INgSC24GNCWrjnkYT2QUVMYI3N8rQ7MQ0pAZqW3DQV4NGTWODpiQi2NsAEWR2l/i/6ojptI/0w+5QU49ap5aY543WqAhYUATio9kyyksWuRqKjug6nqRDYqMjchZSxePUuaEhgkByG3uzMGvU/rE5pHzRmR/7KMMWAVdt5bISoXStKh3GH0+2Zb5Cd9lcKO5vGM8xkFSG4R0KPyYqc0+E1ihY2WtacqFZHIzKFVBOrbjFtOWsdk9t/CYtJUsJITKQEISyR7Tck6k74aZ8szsnJmsKKZvPwirou5TgFJ4zDImNmSS1jUENaog+krKmmN2Gypkpw/wCpIq2P6K163AVd7sASRo9qaCN+H4pqmCx3QZ06MlCOxlu/SGzdjWvWd76tbhBI+LZ/0pvwtiIjZJ1mqsxYAO71q/WrdtBFMnxTVO4apjTGDlO4TAy0FwHNKqqaUHD1Rh1ep1lR9RNvCJjpWM4Cf6eMkxO8InErwnQ3Td4SxKl0kLA+ErKMxyCBuiTAWkbJWQ8FLKEJSdAxo1daARZOc3k2T2UelAJJoHMNgTtZImyhK2lKU+VWZi1AfG1QN4hzTvbyFDNOSVAtA7xZMh4/HGWyEB1mzglI5tc8HHOL6aBjwXSGwT4o2y8zLznrZq/kR6463TJWiAYN2us2o+sqoxOJ6JkBjMWQFVokEsEuOL8yNwjAjpnStLxsAtB0oabd17NVuLQMQrgErLnhRU1gr3D3BPjBcgwaAO6sceyQ8ocSkSilV1CgF+fAP46RZRscJA/sFEx5LPTMStZzKUSWAe1BysIPLQOyJbE0BXnkxsNWLK/rFISgCtS6jYM+4GLYoM0PUSsiNrK6PkGvTFf8D/XFnyqE+cZ+lCPkNN1xII/Cr+qF8qn+cZ+le/wGrSfX8B/qiXynhR+cb4Uh5BK87EjuQfeqJCi90vnQOApDyGOmJP5fguJfIDyl8/7LLbVwC5eJVh0qMxQUEp0KipKFBgT95oGfBi7FGxPa5mZCscP5GYtaQSlCHfqrUQoMSKgJI43tE/lXKDqqJpsmJXkJijcyR++r+iF8o9N89EOyMvyDxIsuUf3lD15IiaVwS+eiPZQ/wVi98rvmK/piHyzk/wA5D4Uh5G4wedL7pqv6YY0xS+bp1DGeTWMlS1LKgUpBUcs1RLCpYMHiBp7bqbKmF5sAqE4pZ89X5j8YqxCN6bL8Kw2Ztkp6s3rI3s5HP0h64Hmpw7duxVUsA7LUSFhgQzGoaxjMlzBsUJgAmZa4GcExCaLGK+FWRuvYEgmYxFFseeRFI6/SwRTi6zaj6yseggKTMdyScmY0KlUKzuSzMNXTwhgPQY+ABufbwrmscZCe68jHsZoJBXLYGwBKh1TWg6wPCAHwBxaW/SUXDJcoGM2gmSmg6yqhLu3EkaW5xZ0TK72CJtcrNzZilKKlFydTBg24RLWgLqTDbk2Tk23X1zyW2Z9HwyUEMtXXX+JTewBKe6NWBmLVz9VKZHXVmqWblmHCLcbKkqSUI5nvb2xMBMiiQk39h+MSCZdGHTuHgIkmK8ZANmhwkvnW1pIG2E0qZkg77ol/CM9/85a0ZvTL6CAW+d8HhZVtySoKDV05mGIPlK48LoI9L/l8RECErjwpoSNVf8v1iIanv7KXRoNyD+8fjDYp7nwiTJQIZnBoRvGo8Ii5gIsna4g3XxnbGBMifMlHzVHKd6TVB70lPe8Y8zMX2XS0z82XSRitEN91YbK2oqUWNUG6d3EfC0UzQiQKqWIHha/Cz0qAUkuk/PceEY80RYbFAvZYqwCqQLwVWQubHTl6bR5pNybpRvjs9PdeBqy6gesrDowylMtThS1Elm6oDZPBgKf3qlqWD8pv0gf1WjSg5Fzu6HisUiSVqoqbMOZuXZdrJ1ajl91BmMdIAOGhSiiaCbKjmLKiVKLk3MFbNFgjmMsugRG9laB3Wh8itkfSMSlx1Jf1iuLHqJ71N3AxfTsyddB1r+mwjyvq6mBYVPJ3+S8agasEqRlkga82ETTLv0XlDpKORu7cR+vrhJkZMtqgP3/B4kkpJHz/AHhJLAbclNtmQfS6A+sp/wCsASfzgtWH/Sn7r6EoMNPnlByyu6WUh3A9/vEMQnuUMYM7vExGydS+iK3HxPuEJLJFl4U8e/5aFYqOSMmSdx+eUMQpZWWB/wDE7ZRSZU8Civq1HiHUjlTP4RnV0drOWxpct7sKwuSM2628FwS4WSfFObPxi5SnTbVJsrn8YhJG2QWKqkgDhstrgcaiah0G10m6Tx+I/SMaandGfZZssZYU7sof5v4/+iI6nSiPlhdYdU78xfKcHj1oSSouo9lLW3qVw3PW8QliY7hF0okG5S+YkuouTcw1gBYLWjZjwipTECLIkBGSmI8lTAX1byC2V0OGzqHXm9cvom0seDq/e4Rr0seLVz1ZN1H28K5AJO/w4cILQaYQn7nhCTI4QBp7YdJCUqnqF/h7oZMjAUHz7Ykku5YSSw3lFKH7Wwh3iV6pkwQFJ/NC04d6Vw91uZ46vzuMGLNSqF7wfFvfCSRpagd474SScloDUr3v74VlAoxFRT58YeyZEyB/n4QyRF9lWeU+yfpGGmy2ckOn8Sap9dO+KZ2ZsIKIpZenKHBfDCDHOkWNl2YILcgoQyS6DCsnujYbFKQoKQcpGvx0I4Q2IIIKpkjD+VuvJnFdLLUshiVsQLOEotwjToY2sisuVrow2Ygr5NUkklyakmKyVsxxBqMgRWUSAEZMQKtCt/JrZn0jES5bdV8y+CEsVd5t3iLqePNyHqpunGfK+vYzEFIAS1q7gNAPX6o2ALCy5u990p9JVuT4H4xIJkVGLWBTIO4/GHUVMYyZ93w/WEkuDFzHuPCEkrFSyAK6Q6Sn36Q4skLBY3yhlf8A9PAHew8Fk++ApR+aFoQW+XctfjlshwHtTm+sGXWfbZV4xahZH/I/CHSRJW0FegO9X6Qkk5LxqvQHj+kOoFF+ln0BTj+kLFRTkua6QbfPKGtZJFSfn54wxAKRNjsvi3lzsvoMXMADImHpE/vE5h3KzeqMKrjxdsuu02oMkIB7LPKgQA2Wi6/ZReFYqHqUSqHxNlAnytx5C/8Ap1f7h9iY0qf6AuS1UfxJXzRKOIPfFOJW0JB5RAjiPGI4FWCRvlESg/JEMWFT6rfK3P8A4fYvDyQvpJqUzpigkJUCGSLDM2VyXJr6MH0zA0LLrnl52W9Vi5QuuX3rT7zBuyz8ShHbGFF58gH/AHEfGFslgV1W3sKL4iT3LB/leFcJCJ54Ch/ifB/6iX4K/phsgpdB/hDV5X4If+8/KVNPslw92qYpJT/6Fz/GmC+2P8Gb/wDnCyan+Tl9v6hK7Q8sMJQJnKpU5ZUwO1hmKKRBzwomjkP/AKFUo24nFYnDZHCwopGYC9VBYISQ9AGcecWs9JcHOurehJHERcLZmWspqFlLKZLsqhTkrfM2apNOcXi/KzhtsoLkLypIQ5LlQLhjUgX/AHR3EwrlPcrww0wEshLB2NetUNrRwT+WGu5LJMplTGT1WLqzNoK5bquaGJZFRJXEpnehruoA4AY5qkjOToKa0iOTlC5suoM8AjLSmgr1CVedosIT3w+TlK6mZs5lFIzDrBLJfMoFgTmIZJrzIhsnJlmPLvALmS+kWkK6FfaIUHlknNRHaLiUWtVUDzsy3K0KGdzCWjusHO+jOT94nzwWJG6npPajNApbGtcPqNh2SsxUl1O1QgBs4CWlqCyBr9YEM76xGzLqZdLbnfdQxs2RkUJVypJBOYqYdJmuGBrLfQ6WhpWtDfSq4pJC4dQrV+QSv/Lq/wBw+xMEQtIYsjUQHTkgrTbW2XIM+YTJldo+Yn4RbZCZFKfsqR9jK/hp+EKyfI+V39lSPsZX8NPwhWCWR8r37KkfYyv4afhEmqRcbcrw2TI+wlfw0/CLFEONuV79lyPsZX5E/CIlOHHyvDZkn7GX+RPwhlIud5Xf2dJ+yl/kT8ISWbvK5+zpP2Uv8ifhEUg53le/Z0n7KX+RPwhBPkfK7+zZP2Uv8ifhCKbI+VxOz5QqJUsEahA+ERCg9zvKn9HR6KfARcCq17oE+inwEOmXugT6KfAQkl7oU+iPAQycr3Qp9EeAhJL3Qp9EeAh0y70KfRHgIQSXDhkGhQkg6ECGfwk0lQ/Zkn7GX+RPwigAXRQkfjyV79mSfsZf5E/CHsFV1H35K8dlyfsZf5E/CGICszd5V/sHBS0yyEy0AZjZIGg4RaOELKTkv//Z"/>
          <p:cNvSpPr>
            <a:spLocks noChangeAspect="1" noChangeArrowheads="1"/>
          </p:cNvSpPr>
          <p:nvPr/>
        </p:nvSpPr>
        <p:spPr bwMode="auto">
          <a:xfrm>
            <a:off x="155575" y="-1423988"/>
            <a:ext cx="2247900" cy="2981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2" name="Picture 4" descr="https://s-media-cache-ak0.pinimg.com/236x/38/bd/f5/38bdf59f8015e8770698d3f9b3af0f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100" y="908720"/>
            <a:ext cx="2247900" cy="2981326"/>
          </a:xfrm>
          <a:prstGeom prst="rect">
            <a:avLst/>
          </a:prstGeom>
          <a:noFill/>
        </p:spPr>
      </p:pic>
      <p:pic>
        <p:nvPicPr>
          <p:cNvPr id="2054" name="Picture 6" descr="https://bitsybop.files.wordpress.com/2013/11/bitsy-bop_reading-contest-proj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099708" cy="3140968"/>
          </a:xfrm>
          <a:prstGeom prst="rect">
            <a:avLst/>
          </a:prstGeom>
          <a:noFill/>
        </p:spPr>
      </p:pic>
      <p:pic>
        <p:nvPicPr>
          <p:cNvPr id="2056" name="Picture 8" descr="http://mommycracked.net/wp-content/uploads/2013/01/2013_0117December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19675"/>
            <a:ext cx="2880319" cy="3838325"/>
          </a:xfrm>
          <a:prstGeom prst="rect">
            <a:avLst/>
          </a:prstGeom>
          <a:noFill/>
        </p:spPr>
      </p:pic>
      <p:pic>
        <p:nvPicPr>
          <p:cNvPr id="2058" name="Picture 10" descr="http://mommycracked.net/wp-content/uploads/2013/01/2013_0117December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0"/>
            <a:ext cx="3524994" cy="264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OBRATI POZORNOST NA: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r>
              <a:rPr lang="hr-HR" dirty="0" smtClean="0"/>
              <a:t>Pravopisnu točnost</a:t>
            </a:r>
          </a:p>
          <a:p>
            <a:r>
              <a:rPr lang="hr-HR" dirty="0" smtClean="0"/>
              <a:t>Preglednost i čitljivost teksta</a:t>
            </a:r>
          </a:p>
          <a:p>
            <a:r>
              <a:rPr lang="hr-HR" dirty="0" smtClean="0"/>
              <a:t>Naglasite naslov (mora biti uočljiv)</a:t>
            </a:r>
          </a:p>
          <a:p>
            <a:r>
              <a:rPr lang="hr-HR" dirty="0" smtClean="0"/>
              <a:t>Prevladavati može ili ilustracija ili tekst</a:t>
            </a:r>
            <a:endParaRPr lang="hr-HR" dirty="0"/>
          </a:p>
        </p:txBody>
      </p:sp>
      <p:pic>
        <p:nvPicPr>
          <p:cNvPr id="7170" name="Picture 2" descr="https://s-media-cache-ak0.pinimg.com/474x/46/ec/36/46ec367fb6aa050a5f078fb3fe63a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32435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-media-cache-ak0.pinimg.com/736x/6f/0a/5b/6f0a5bfa8413fc06e7d20708df4989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9568"/>
            <a:ext cx="5184575" cy="3888432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7624" y="260649"/>
            <a:ext cx="7437512" cy="2736304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hr-HR" dirty="0" smtClean="0"/>
              <a:t>Tehnika izrade nije zadana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r-HR" dirty="0" smtClean="0"/>
              <a:t>Možete koristiti:</a:t>
            </a:r>
          </a:p>
          <a:p>
            <a:pPr marL="742950" lvl="2" indent="-342900"/>
            <a:r>
              <a:rPr lang="hr-HR" dirty="0" smtClean="0"/>
              <a:t>Tempere, </a:t>
            </a:r>
          </a:p>
          <a:p>
            <a:pPr marL="742950" lvl="2" indent="-342900"/>
            <a:r>
              <a:rPr lang="hr-HR" dirty="0" smtClean="0"/>
              <a:t>Kolaž,</a:t>
            </a:r>
          </a:p>
          <a:p>
            <a:pPr marL="742950" lvl="2" indent="-342900"/>
            <a:r>
              <a:rPr lang="hr-HR" dirty="0" smtClean="0"/>
              <a:t>Tuš</a:t>
            </a:r>
          </a:p>
          <a:p>
            <a:pPr marL="742950" lvl="2" indent="-342900"/>
            <a:r>
              <a:rPr lang="hr-HR" dirty="0" smtClean="0"/>
              <a:t>Flomaster</a:t>
            </a:r>
          </a:p>
        </p:txBody>
      </p:sp>
      <p:pic>
        <p:nvPicPr>
          <p:cNvPr id="6146" name="Picture 2" descr="https://s-media-cache-ak0.pinimg.com/236x/9f/d8/24/9fd824595b68961cf8dbc39aebf22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555776" cy="3140573"/>
          </a:xfrm>
          <a:prstGeom prst="rect">
            <a:avLst/>
          </a:prstGeom>
          <a:noFill/>
        </p:spPr>
      </p:pic>
      <p:pic>
        <p:nvPicPr>
          <p:cNvPr id="6148" name="Picture 4" descr="https://s-media-cache-ak0.pinimg.com/236x/c1/55/27/c15527cb96384eb276a0be68372ddb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692696"/>
            <a:ext cx="2373111" cy="3157445"/>
          </a:xfrm>
          <a:prstGeom prst="rect">
            <a:avLst/>
          </a:prstGeom>
          <a:noFill/>
        </p:spPr>
      </p:pic>
      <p:sp>
        <p:nvSpPr>
          <p:cNvPr id="10" name="TekstniOkvir 9"/>
          <p:cNvSpPr txBox="1"/>
          <p:nvPr/>
        </p:nvSpPr>
        <p:spPr>
          <a:xfrm>
            <a:off x="5292080" y="3645024"/>
            <a:ext cx="3851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342900">
              <a:buFont typeface="Arial" pitchFamily="34" charset="0"/>
              <a:buChar char="•"/>
            </a:pPr>
            <a:r>
              <a:rPr lang="hr-HR" sz="2400" dirty="0" smtClean="0"/>
              <a:t>Olovke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hr-HR" sz="2400" dirty="0" smtClean="0"/>
              <a:t>Ili </a:t>
            </a:r>
            <a:r>
              <a:rPr lang="hr-HR" sz="2400" b="1" dirty="0" smtClean="0"/>
              <a:t>kombinirana tehnika</a:t>
            </a:r>
            <a:r>
              <a:rPr lang="hr-HR" sz="2400" dirty="0" smtClean="0"/>
              <a:t>: više različitih tehnika na plakatu pa čak i korištenje lijepljenje različitih “otpadnih” materijala (</a:t>
            </a:r>
            <a:r>
              <a:rPr lang="hr-HR" sz="2400" dirty="0" err="1" smtClean="0"/>
              <a:t>asemblagge</a:t>
            </a:r>
            <a:r>
              <a:rPr lang="hr-HR" sz="2400" dirty="0" smtClean="0"/>
              <a:t>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124744" y="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VAŽNO!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24744"/>
            <a:ext cx="5832648" cy="2664297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Plakat treba biti kreativan</a:t>
            </a:r>
          </a:p>
          <a:p>
            <a:r>
              <a:rPr lang="hr-HR" dirty="0" smtClean="0"/>
              <a:t>Izbjegavajte šablone</a:t>
            </a:r>
          </a:p>
          <a:p>
            <a:r>
              <a:rPr lang="hr-HR" dirty="0" smtClean="0"/>
              <a:t>Posvetiti pažnju kreativnost rijetkosti i originalnim rješenjima</a:t>
            </a:r>
            <a:endParaRPr lang="hr-HR" dirty="0"/>
          </a:p>
        </p:txBody>
      </p:sp>
      <p:pic>
        <p:nvPicPr>
          <p:cNvPr id="5122" name="Picture 2" descr="http://mommycracked.net/wp-content/uploads/2013/01/2013_0117December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4283968" cy="3215894"/>
          </a:xfrm>
          <a:prstGeom prst="rect">
            <a:avLst/>
          </a:prstGeom>
          <a:noFill/>
        </p:spPr>
      </p:pic>
      <p:pic>
        <p:nvPicPr>
          <p:cNvPr id="5124" name="Picture 4" descr="https://webbschool.files.wordpress.com/2009/12/mvc-014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320480" cy="3240360"/>
          </a:xfrm>
          <a:prstGeom prst="rect">
            <a:avLst/>
          </a:prstGeom>
          <a:noFill/>
        </p:spPr>
      </p:pic>
      <p:pic>
        <p:nvPicPr>
          <p:cNvPr id="5128" name="Picture 8" descr="http://www.rcsd.ms/cms/lib08/MS01910580/Centricity/domain/5943/reading-fair-2013/image12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0"/>
            <a:ext cx="2771800" cy="370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5410944" cy="1143000"/>
          </a:xfrm>
        </p:spPr>
        <p:txBody>
          <a:bodyPr/>
          <a:lstStyle/>
          <a:p>
            <a:r>
              <a:rPr lang="hr-HR" dirty="0" smtClean="0"/>
              <a:t>Koja knjiga?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Dobra </a:t>
            </a:r>
          </a:p>
          <a:p>
            <a:r>
              <a:rPr lang="hr-HR" dirty="0" smtClean="0"/>
              <a:t>Zanimljiva</a:t>
            </a:r>
          </a:p>
          <a:p>
            <a:r>
              <a:rPr lang="hr-HR" dirty="0" smtClean="0"/>
              <a:t>Interesantna</a:t>
            </a:r>
          </a:p>
          <a:p>
            <a:r>
              <a:rPr lang="hr-HR" dirty="0" smtClean="0"/>
              <a:t>Poticajna</a:t>
            </a:r>
          </a:p>
          <a:p>
            <a:r>
              <a:rPr lang="hr-HR" dirty="0" smtClean="0"/>
              <a:t>Tvoja najdraža</a:t>
            </a:r>
          </a:p>
          <a:p>
            <a:r>
              <a:rPr lang="hr-HR" dirty="0" smtClean="0"/>
              <a:t>Slikovnica</a:t>
            </a:r>
          </a:p>
          <a:p>
            <a:r>
              <a:rPr lang="hr-HR" dirty="0" smtClean="0"/>
              <a:t>Roman</a:t>
            </a:r>
          </a:p>
          <a:p>
            <a:r>
              <a:rPr lang="hr-HR" dirty="0" smtClean="0"/>
              <a:t>Ma bilo koja…..</a:t>
            </a:r>
          </a:p>
          <a:p>
            <a:endParaRPr lang="hr-HR" dirty="0"/>
          </a:p>
        </p:txBody>
      </p:sp>
      <p:pic>
        <p:nvPicPr>
          <p:cNvPr id="1026" name="Picture 2" descr="http://4.bp.blogspot.com/_7lMHPqR6EOo/TPRlexROsZI/AAAAAAAAABg/qUM9xfZHoyo/s1600/100_1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37041"/>
            <a:ext cx="4067944" cy="5420959"/>
          </a:xfrm>
          <a:prstGeom prst="rect">
            <a:avLst/>
          </a:prstGeom>
          <a:noFill/>
        </p:spPr>
      </p:pic>
      <p:pic>
        <p:nvPicPr>
          <p:cNvPr id="1028" name="Picture 4" descr="http://1.bp.blogspot.com/-xL1_DWTE6kc/TV2C0rZ3A8I/AAAAAAAAADg/6LBFDL1sdJg/s1600/Reading%2BFair%2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3964">
            <a:off x="6358369" y="-142739"/>
            <a:ext cx="275322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540568" y="476672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Tko može </a:t>
            </a:r>
            <a:br>
              <a:rPr lang="hr-HR" b="1" dirty="0" smtClean="0"/>
            </a:br>
            <a:r>
              <a:rPr lang="hr-HR" b="1" dirty="0" smtClean="0"/>
              <a:t>sudjelovati?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076872"/>
            <a:ext cx="4186808" cy="4781128"/>
          </a:xfrm>
        </p:spPr>
        <p:txBody>
          <a:bodyPr/>
          <a:lstStyle/>
          <a:p>
            <a:r>
              <a:rPr lang="hr-HR" dirty="0" smtClean="0"/>
              <a:t>Svi učenici 4. i 5. razreda</a:t>
            </a:r>
          </a:p>
          <a:p>
            <a:r>
              <a:rPr lang="hr-HR" dirty="0" smtClean="0"/>
              <a:t>Na jednom plakatu može raditi </a:t>
            </a:r>
          </a:p>
          <a:p>
            <a:pPr algn="ctr">
              <a:buNone/>
            </a:pPr>
            <a:r>
              <a:rPr lang="hr-HR" b="1" dirty="0" smtClean="0"/>
              <a:t>maksimalno 2 učenika</a:t>
            </a:r>
          </a:p>
          <a:p>
            <a:r>
              <a:rPr lang="hr-HR" dirty="0" smtClean="0"/>
              <a:t>Radite što je više moguće bez pomoći roditelja</a:t>
            </a:r>
            <a:endParaRPr lang="hr-HR" dirty="0"/>
          </a:p>
        </p:txBody>
      </p:sp>
      <p:pic>
        <p:nvPicPr>
          <p:cNvPr id="3074" name="Picture 2" descr="http://2.bp.blogspot.com/-hHZyK4R1n6k/UpS8JO8Uy_I/AAAAAAAAAu4/vqCTAiqbF9g/s1600/project+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301" y="3284984"/>
            <a:ext cx="4759698" cy="3573016"/>
          </a:xfrm>
          <a:prstGeom prst="rect">
            <a:avLst/>
          </a:prstGeom>
          <a:noFill/>
        </p:spPr>
      </p:pic>
      <p:pic>
        <p:nvPicPr>
          <p:cNvPr id="3076" name="Picture 4" descr="http://www.getkleen.com/wp-content/uploads/2011/08/bigstock_Pupils_At_Classroom_3493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9571" y="0"/>
            <a:ext cx="5234429" cy="333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295</Words>
  <Application>Microsoft Office PowerPoint</Application>
  <PresentationFormat>Prikaz na zaslonu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tema</vt:lpstr>
      <vt:lpstr>Sajam dobrih naslova</vt:lpstr>
      <vt:lpstr>Što treba napraviti?</vt:lpstr>
      <vt:lpstr>Slajd 3</vt:lpstr>
      <vt:lpstr>Slajd 4</vt:lpstr>
      <vt:lpstr>OBRATI POZORNOST NA:</vt:lpstr>
      <vt:lpstr>Slajd 6</vt:lpstr>
      <vt:lpstr>VAŽNO!</vt:lpstr>
      <vt:lpstr>Koja knjiga?</vt:lpstr>
      <vt:lpstr>Tko može  sudjelovati?</vt:lpstr>
      <vt:lpstr>IZLOŽBA </vt:lpstr>
      <vt:lpstr>Slajd 11</vt:lpstr>
    </vt:vector>
  </TitlesOfParts>
  <Company>SSIS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Sajam dobrih naslova</dc:title>
  <dc:creator>Vlasnik</dc:creator>
  <cp:lastModifiedBy>Vlasnik</cp:lastModifiedBy>
  <cp:revision>15</cp:revision>
  <dcterms:created xsi:type="dcterms:W3CDTF">2015-03-03T13:36:29Z</dcterms:created>
  <dcterms:modified xsi:type="dcterms:W3CDTF">2015-03-06T12:21:38Z</dcterms:modified>
</cp:coreProperties>
</file>